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58" r:id="rId3"/>
    <p:sldId id="28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96" r:id="rId20"/>
    <p:sldId id="29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74">
          <p15:clr>
            <a:srgbClr val="A4A3A4"/>
          </p15:clr>
        </p15:guide>
        <p15:guide id="2" orient="horz" pos="246">
          <p15:clr>
            <a:srgbClr val="A4A3A4"/>
          </p15:clr>
        </p15:guide>
        <p15:guide id="3" orient="horz" pos="1037">
          <p15:clr>
            <a:srgbClr val="A4A3A4"/>
          </p15:clr>
        </p15:guide>
        <p15:guide id="4" orient="horz" pos="3835">
          <p15:clr>
            <a:srgbClr val="A4A3A4"/>
          </p15:clr>
        </p15:guide>
        <p15:guide id="5" orient="horz" pos="4061">
          <p15:clr>
            <a:srgbClr val="A4A3A4"/>
          </p15:clr>
        </p15:guide>
        <p15:guide id="6" orient="horz" pos="4128">
          <p15:clr>
            <a:srgbClr val="A4A3A4"/>
          </p15:clr>
        </p15:guide>
        <p15:guide id="7" orient="horz" pos="418">
          <p15:clr>
            <a:srgbClr val="A4A3A4"/>
          </p15:clr>
        </p15:guide>
        <p15:guide id="8" orient="horz" pos="1076">
          <p15:clr>
            <a:srgbClr val="A4A3A4"/>
          </p15:clr>
        </p15:guide>
        <p15:guide id="9" orient="horz" pos="3653">
          <p15:clr>
            <a:srgbClr val="A4A3A4"/>
          </p15:clr>
        </p15:guide>
        <p15:guide id="10" pos="2880">
          <p15:clr>
            <a:srgbClr val="A4A3A4"/>
          </p15:clr>
        </p15:guide>
        <p15:guide id="11" pos="271">
          <p15:clr>
            <a:srgbClr val="A4A3A4"/>
          </p15:clr>
        </p15:guide>
        <p15:guide id="12" pos="5489">
          <p15:clr>
            <a:srgbClr val="A4A3A4"/>
          </p15:clr>
        </p15:guide>
        <p15:guide id="13" pos="3810">
          <p15:clr>
            <a:srgbClr val="A4A3A4"/>
          </p15:clr>
        </p15:guide>
        <p15:guide id="14" pos="2787">
          <p15:clr>
            <a:srgbClr val="A4A3A4"/>
          </p15:clr>
        </p15:guide>
        <p15:guide id="15" pos="2973">
          <p15:clr>
            <a:srgbClr val="A4A3A4"/>
          </p15:clr>
        </p15:guide>
        <p15:guide id="16" pos="1537">
          <p15:clr>
            <a:srgbClr val="A4A3A4"/>
          </p15:clr>
        </p15:guide>
        <p15:guide id="17" pos="3698">
          <p15:clr>
            <a:srgbClr val="A4A3A4"/>
          </p15:clr>
        </p15:guide>
        <p15:guide id="18" pos="2064">
          <p15:clr>
            <a:srgbClr val="A4A3A4"/>
          </p15:clr>
        </p15:guide>
        <p15:guide id="19" pos="3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0D1DA"/>
    <a:srgbClr val="DB8367"/>
    <a:srgbClr val="E7E2DB"/>
    <a:srgbClr val="CBC4B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80" autoAdjust="0"/>
    <p:restoredTop sz="94660"/>
  </p:normalViewPr>
  <p:slideViewPr>
    <p:cSldViewPr snapToGrid="0" showGuides="1">
      <p:cViewPr varScale="1">
        <p:scale>
          <a:sx n="84" d="100"/>
          <a:sy n="84" d="100"/>
        </p:scale>
        <p:origin x="60" y="90"/>
      </p:cViewPr>
      <p:guideLst>
        <p:guide orient="horz" pos="2074"/>
        <p:guide orient="horz" pos="246"/>
        <p:guide orient="horz" pos="1037"/>
        <p:guide orient="horz" pos="3835"/>
        <p:guide orient="horz" pos="4061"/>
        <p:guide orient="horz" pos="4128"/>
        <p:guide orient="horz" pos="418"/>
        <p:guide orient="horz" pos="1076"/>
        <p:guide orient="horz" pos="3653"/>
        <p:guide pos="2880"/>
        <p:guide pos="271"/>
        <p:guide pos="5489"/>
        <p:guide pos="3810"/>
        <p:guide pos="2787"/>
        <p:guide pos="2973"/>
        <p:guide pos="1537"/>
        <p:guide pos="3698"/>
        <p:guide pos="2064"/>
        <p:guide pos="3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56AEB0-8CD8-475E-9AA4-5669D4593001}" type="datetimeFigureOut">
              <a:rPr lang="en-GB" smtClean="0"/>
              <a:t>28/02/2018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8A7DF04-6905-4B10-85BE-B3DDC5FBB199}"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E373C4-54E4-43E6-9522-3C07AC2DCFBE}" type="datetimeFigureOut">
              <a:rPr lang="en-GB" smtClean="0"/>
              <a:t>28/02/2018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5E7C62-082D-40D4-B34F-7FED88FE177D}" type="slidenum">
              <a:rPr lang="en-GB" smtClean="0"/>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415E7C62-082D-40D4-B34F-7FED88FE177D}" type="slidenum">
              <a:rPr lang="en-GB" smtClean="0"/>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descr="83313318 AMENDED.jpg"/>
          <p:cNvPicPr>
            <a:picLocks noChangeAspect="1"/>
          </p:cNvPicPr>
          <p:nvPr userDrawn="1"/>
        </p:nvPicPr>
        <p:blipFill>
          <a:blip r:embed="rId2" cstate="print"/>
          <a:srcRect l="3276" t="6017" r="7658" b="782"/>
          <a:stretch>
            <a:fillRect/>
          </a:stretch>
        </p:blipFill>
        <p:spPr>
          <a:xfrm>
            <a:off x="0" y="0"/>
            <a:ext cx="4482789" cy="6858000"/>
          </a:xfrm>
          <a:prstGeom prst="rect">
            <a:avLst/>
          </a:prstGeom>
        </p:spPr>
      </p:pic>
      <p:sp>
        <p:nvSpPr>
          <p:cNvPr id="7" name="Freeform 14"/>
          <p:cNvSpPr>
            <a:spLocks noEditPoints="1"/>
          </p:cNvSpPr>
          <p:nvPr userDrawn="1"/>
        </p:nvSpPr>
        <p:spPr bwMode="auto">
          <a:xfrm>
            <a:off x="-12358" y="0"/>
            <a:ext cx="9156357" cy="6858000"/>
          </a:xfrm>
          <a:custGeom>
            <a:avLst/>
            <a:gdLst/>
            <a:ahLst/>
            <a:cxnLst>
              <a:cxn ang="0">
                <a:pos x="0" y="2885"/>
              </a:cxn>
              <a:cxn ang="0">
                <a:pos x="0" y="2287"/>
              </a:cxn>
              <a:cxn ang="0">
                <a:pos x="607" y="1959"/>
              </a:cxn>
              <a:cxn ang="0">
                <a:pos x="607" y="2363"/>
              </a:cxn>
              <a:cxn ang="0">
                <a:pos x="573" y="2741"/>
              </a:cxn>
              <a:cxn ang="0">
                <a:pos x="474" y="2886"/>
              </a:cxn>
              <a:cxn ang="0">
                <a:pos x="0" y="2885"/>
              </a:cxn>
              <a:cxn ang="0">
                <a:pos x="0" y="2048"/>
              </a:cxn>
              <a:cxn ang="0">
                <a:pos x="97" y="2056"/>
              </a:cxn>
              <a:cxn ang="0">
                <a:pos x="568" y="1427"/>
              </a:cxn>
              <a:cxn ang="0">
                <a:pos x="92" y="781"/>
              </a:cxn>
              <a:cxn ang="0">
                <a:pos x="0" y="789"/>
              </a:cxn>
              <a:cxn ang="0">
                <a:pos x="0" y="2048"/>
              </a:cxn>
              <a:cxn ang="0">
                <a:pos x="2" y="537"/>
              </a:cxn>
              <a:cxn ang="0">
                <a:pos x="100" y="528"/>
              </a:cxn>
              <a:cxn ang="0">
                <a:pos x="615" y="657"/>
              </a:cxn>
              <a:cxn ang="0">
                <a:pos x="615" y="528"/>
              </a:cxn>
              <a:cxn ang="0">
                <a:pos x="581" y="150"/>
              </a:cxn>
              <a:cxn ang="0">
                <a:pos x="475" y="0"/>
              </a:cxn>
              <a:cxn ang="0">
                <a:pos x="2" y="0"/>
              </a:cxn>
              <a:cxn ang="0">
                <a:pos x="2" y="537"/>
              </a:cxn>
              <a:cxn ang="0">
                <a:pos x="1049" y="0"/>
              </a:cxn>
              <a:cxn ang="0">
                <a:pos x="1066" y="71"/>
              </a:cxn>
              <a:cxn ang="0">
                <a:pos x="1083" y="494"/>
              </a:cxn>
              <a:cxn ang="0">
                <a:pos x="1083" y="598"/>
              </a:cxn>
              <a:cxn ang="0">
                <a:pos x="1083" y="864"/>
              </a:cxn>
              <a:cxn ang="0">
                <a:pos x="1379" y="1203"/>
              </a:cxn>
              <a:cxn ang="0">
                <a:pos x="1656" y="1286"/>
              </a:cxn>
              <a:cxn ang="0">
                <a:pos x="1656" y="1479"/>
              </a:cxn>
              <a:cxn ang="0">
                <a:pos x="1379" y="1562"/>
              </a:cxn>
              <a:cxn ang="0">
                <a:pos x="1083" y="1901"/>
              </a:cxn>
              <a:cxn ang="0">
                <a:pos x="1083" y="2396"/>
              </a:cxn>
              <a:cxn ang="0">
                <a:pos x="1050" y="2886"/>
              </a:cxn>
              <a:cxn ang="0">
                <a:pos x="3832" y="2886"/>
              </a:cxn>
              <a:cxn ang="0">
                <a:pos x="3832" y="0"/>
              </a:cxn>
              <a:cxn ang="0">
                <a:pos x="1049" y="0"/>
              </a:cxn>
            </a:cxnLst>
            <a:rect l="0" t="0" r="r" b="b"/>
            <a:pathLst>
              <a:path w="3832" h="2886">
                <a:moveTo>
                  <a:pt x="0" y="2885"/>
                </a:moveTo>
                <a:cubicBezTo>
                  <a:pt x="0" y="2287"/>
                  <a:pt x="0" y="2287"/>
                  <a:pt x="0" y="2287"/>
                </a:cubicBezTo>
                <a:cubicBezTo>
                  <a:pt x="381" y="2238"/>
                  <a:pt x="607" y="1959"/>
                  <a:pt x="607" y="1959"/>
                </a:cubicBezTo>
                <a:cubicBezTo>
                  <a:pt x="607" y="2363"/>
                  <a:pt x="607" y="2363"/>
                  <a:pt x="607" y="2363"/>
                </a:cubicBezTo>
                <a:cubicBezTo>
                  <a:pt x="607" y="2551"/>
                  <a:pt x="596" y="2677"/>
                  <a:pt x="573" y="2741"/>
                </a:cubicBezTo>
                <a:cubicBezTo>
                  <a:pt x="552" y="2799"/>
                  <a:pt x="519" y="2847"/>
                  <a:pt x="474" y="2886"/>
                </a:cubicBezTo>
                <a:lnTo>
                  <a:pt x="0" y="2885"/>
                </a:lnTo>
                <a:close/>
                <a:moveTo>
                  <a:pt x="0" y="2048"/>
                </a:moveTo>
                <a:cubicBezTo>
                  <a:pt x="31" y="2053"/>
                  <a:pt x="63" y="2056"/>
                  <a:pt x="97" y="2056"/>
                </a:cubicBezTo>
                <a:cubicBezTo>
                  <a:pt x="413" y="2056"/>
                  <a:pt x="568" y="1837"/>
                  <a:pt x="568" y="1427"/>
                </a:cubicBezTo>
                <a:cubicBezTo>
                  <a:pt x="568" y="836"/>
                  <a:pt x="261" y="781"/>
                  <a:pt x="92" y="781"/>
                </a:cubicBezTo>
                <a:cubicBezTo>
                  <a:pt x="60" y="781"/>
                  <a:pt x="29" y="784"/>
                  <a:pt x="0" y="789"/>
                </a:cubicBezTo>
                <a:lnTo>
                  <a:pt x="0" y="2048"/>
                </a:lnTo>
                <a:close/>
                <a:moveTo>
                  <a:pt x="2" y="537"/>
                </a:moveTo>
                <a:cubicBezTo>
                  <a:pt x="32" y="535"/>
                  <a:pt x="68" y="528"/>
                  <a:pt x="100" y="528"/>
                </a:cubicBezTo>
                <a:cubicBezTo>
                  <a:pt x="272" y="528"/>
                  <a:pt x="458" y="571"/>
                  <a:pt x="615" y="657"/>
                </a:cubicBezTo>
                <a:cubicBezTo>
                  <a:pt x="615" y="528"/>
                  <a:pt x="615" y="528"/>
                  <a:pt x="615" y="528"/>
                </a:cubicBezTo>
                <a:cubicBezTo>
                  <a:pt x="615" y="340"/>
                  <a:pt x="603" y="214"/>
                  <a:pt x="581" y="150"/>
                </a:cubicBezTo>
                <a:cubicBezTo>
                  <a:pt x="559" y="89"/>
                  <a:pt x="523" y="39"/>
                  <a:pt x="475" y="0"/>
                </a:cubicBezTo>
                <a:cubicBezTo>
                  <a:pt x="2" y="0"/>
                  <a:pt x="2" y="0"/>
                  <a:pt x="2" y="0"/>
                </a:cubicBezTo>
                <a:lnTo>
                  <a:pt x="2" y="537"/>
                </a:lnTo>
                <a:close/>
                <a:moveTo>
                  <a:pt x="1049" y="0"/>
                </a:moveTo>
                <a:cubicBezTo>
                  <a:pt x="1056" y="23"/>
                  <a:pt x="1062" y="46"/>
                  <a:pt x="1066" y="71"/>
                </a:cubicBezTo>
                <a:cubicBezTo>
                  <a:pt x="1077" y="132"/>
                  <a:pt x="1083" y="273"/>
                  <a:pt x="1083" y="494"/>
                </a:cubicBezTo>
                <a:cubicBezTo>
                  <a:pt x="1083" y="598"/>
                  <a:pt x="1083" y="598"/>
                  <a:pt x="1083" y="598"/>
                </a:cubicBezTo>
                <a:cubicBezTo>
                  <a:pt x="1083" y="864"/>
                  <a:pt x="1083" y="864"/>
                  <a:pt x="1083" y="864"/>
                </a:cubicBezTo>
                <a:cubicBezTo>
                  <a:pt x="1083" y="1111"/>
                  <a:pt x="1282" y="1175"/>
                  <a:pt x="1379" y="1203"/>
                </a:cubicBezTo>
                <a:cubicBezTo>
                  <a:pt x="1438" y="1221"/>
                  <a:pt x="1656" y="1286"/>
                  <a:pt x="1656" y="1286"/>
                </a:cubicBezTo>
                <a:cubicBezTo>
                  <a:pt x="1656" y="1479"/>
                  <a:pt x="1656" y="1479"/>
                  <a:pt x="1656" y="1479"/>
                </a:cubicBezTo>
                <a:cubicBezTo>
                  <a:pt x="1656" y="1479"/>
                  <a:pt x="1397" y="1556"/>
                  <a:pt x="1379" y="1562"/>
                </a:cubicBezTo>
                <a:cubicBezTo>
                  <a:pt x="1360" y="1567"/>
                  <a:pt x="1083" y="1634"/>
                  <a:pt x="1083" y="1901"/>
                </a:cubicBezTo>
                <a:cubicBezTo>
                  <a:pt x="1083" y="2396"/>
                  <a:pt x="1083" y="2396"/>
                  <a:pt x="1083" y="2396"/>
                </a:cubicBezTo>
                <a:cubicBezTo>
                  <a:pt x="1083" y="2608"/>
                  <a:pt x="1082" y="2762"/>
                  <a:pt x="1050" y="2886"/>
                </a:cubicBezTo>
                <a:cubicBezTo>
                  <a:pt x="3832" y="2886"/>
                  <a:pt x="3832" y="2886"/>
                  <a:pt x="3832" y="2886"/>
                </a:cubicBezTo>
                <a:cubicBezTo>
                  <a:pt x="3832" y="0"/>
                  <a:pt x="3832" y="0"/>
                  <a:pt x="3832" y="0"/>
                </a:cubicBezTo>
                <a:lnTo>
                  <a:pt x="1049" y="0"/>
                </a:lnTo>
                <a:close/>
              </a:path>
            </a:pathLst>
          </a:custGeom>
          <a:solidFill>
            <a:srgbClr val="E7E2DB"/>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8" name="Picture 2"/>
          <p:cNvPicPr>
            <a:picLocks noChangeAspect="1" noChangeArrowheads="1"/>
          </p:cNvPicPr>
          <p:nvPr userDrawn="1"/>
        </p:nvPicPr>
        <p:blipFill>
          <a:blip r:embed="rId3" cstate="print"/>
          <a:srcRect l="5682" t="14350" r="3300" b="929"/>
          <a:stretch>
            <a:fillRect/>
          </a:stretch>
        </p:blipFill>
        <p:spPr bwMode="auto">
          <a:xfrm>
            <a:off x="9300118" y="0"/>
            <a:ext cx="9125400" cy="6858000"/>
          </a:xfrm>
          <a:prstGeom prst="rect">
            <a:avLst/>
          </a:prstGeom>
          <a:noFill/>
          <a:ln w="9525">
            <a:noFill/>
            <a:miter lim="800000"/>
            <a:headEnd/>
            <a:tailEnd/>
          </a:ln>
        </p:spPr>
      </p:pic>
      <p:sp>
        <p:nvSpPr>
          <p:cNvPr id="2" name="Title 1"/>
          <p:cNvSpPr>
            <a:spLocks noGrp="1"/>
          </p:cNvSpPr>
          <p:nvPr>
            <p:ph type="ctrTitle"/>
          </p:nvPr>
        </p:nvSpPr>
        <p:spPr>
          <a:xfrm>
            <a:off x="4120472" y="2207159"/>
            <a:ext cx="4729841" cy="2133600"/>
          </a:xfrm>
        </p:spPr>
        <p:txBody>
          <a:bodyPr anchor="ctr" anchorCtr="0">
            <a:noAutofit/>
          </a:bodyPr>
          <a:lstStyle>
            <a:lvl1pPr>
              <a:lnSpc>
                <a:spcPct val="90000"/>
              </a:lnSpc>
              <a:defRPr sz="5000" i="1">
                <a:solidFill>
                  <a:schemeClr val="bg2"/>
                </a:solidFill>
              </a:defRPr>
            </a:lvl1pPr>
          </a:lstStyle>
          <a:p>
            <a:r>
              <a:rPr lang="en-US"/>
              <a:t>Click to edit Master title style</a:t>
            </a:r>
            <a:endParaRPr lang="en-GB" dirty="0"/>
          </a:p>
        </p:txBody>
      </p:sp>
      <p:sp>
        <p:nvSpPr>
          <p:cNvPr id="3" name="Subtitle 2"/>
          <p:cNvSpPr>
            <a:spLocks noGrp="1"/>
          </p:cNvSpPr>
          <p:nvPr>
            <p:ph type="subTitle" idx="1"/>
          </p:nvPr>
        </p:nvSpPr>
        <p:spPr>
          <a:xfrm>
            <a:off x="4120472" y="4424848"/>
            <a:ext cx="4729841" cy="830319"/>
          </a:xfrm>
        </p:spPr>
        <p:txBody>
          <a:bodyP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grpSp>
        <p:nvGrpSpPr>
          <p:cNvPr id="9" name="Group 5"/>
          <p:cNvGrpSpPr>
            <a:grpSpLocks noChangeAspect="1"/>
          </p:cNvGrpSpPr>
          <p:nvPr userDrawn="1"/>
        </p:nvGrpSpPr>
        <p:grpSpPr bwMode="gray">
          <a:xfrm>
            <a:off x="6101929" y="491"/>
            <a:ext cx="2239574" cy="753250"/>
            <a:chOff x="4391" y="513"/>
            <a:chExt cx="1665" cy="560"/>
          </a:xfrm>
        </p:grpSpPr>
        <p:sp>
          <p:nvSpPr>
            <p:cNvPr id="10" name="AutoShape 4"/>
            <p:cNvSpPr>
              <a:spLocks noChangeAspect="1" noChangeArrowheads="1" noTextEdit="1"/>
            </p:cNvSpPr>
            <p:nvPr userDrawn="1"/>
          </p:nvSpPr>
          <p:spPr bwMode="gray">
            <a:xfrm>
              <a:off x="4391" y="513"/>
              <a:ext cx="1665"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Rectangle 6"/>
            <p:cNvSpPr>
              <a:spLocks noChangeArrowheads="1"/>
            </p:cNvSpPr>
            <p:nvPr userDrawn="1"/>
          </p:nvSpPr>
          <p:spPr bwMode="gray">
            <a:xfrm>
              <a:off x="4391" y="515"/>
              <a:ext cx="1667" cy="560"/>
            </a:xfrm>
            <a:prstGeom prst="rect">
              <a:avLst/>
            </a:prstGeom>
            <a:solidFill>
              <a:srgbClr val="AA915E"/>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Freeform 7"/>
            <p:cNvSpPr>
              <a:spLocks noEditPoints="1"/>
            </p:cNvSpPr>
            <p:nvPr userDrawn="1"/>
          </p:nvSpPr>
          <p:spPr bwMode="gray">
            <a:xfrm>
              <a:off x="4448" y="724"/>
              <a:ext cx="1553" cy="280"/>
            </a:xfrm>
            <a:custGeom>
              <a:avLst/>
              <a:gdLst/>
              <a:ahLst/>
              <a:cxnLst>
                <a:cxn ang="0">
                  <a:pos x="79" y="37"/>
                </a:cxn>
                <a:cxn ang="0">
                  <a:pos x="97" y="38"/>
                </a:cxn>
                <a:cxn ang="0">
                  <a:pos x="136" y="85"/>
                </a:cxn>
                <a:cxn ang="0">
                  <a:pos x="115" y="87"/>
                </a:cxn>
                <a:cxn ang="0">
                  <a:pos x="98" y="41"/>
                </a:cxn>
                <a:cxn ang="0">
                  <a:pos x="94" y="89"/>
                </a:cxn>
                <a:cxn ang="0">
                  <a:pos x="57" y="81"/>
                </a:cxn>
                <a:cxn ang="0">
                  <a:pos x="16" y="82"/>
                </a:cxn>
                <a:cxn ang="0">
                  <a:pos x="0" y="89"/>
                </a:cxn>
                <a:cxn ang="0">
                  <a:pos x="43" y="4"/>
                </a:cxn>
                <a:cxn ang="0">
                  <a:pos x="637" y="90"/>
                </a:cxn>
                <a:cxn ang="0">
                  <a:pos x="625" y="31"/>
                </a:cxn>
                <a:cxn ang="0">
                  <a:pos x="629" y="2"/>
                </a:cxn>
                <a:cxn ang="0">
                  <a:pos x="647" y="70"/>
                </a:cxn>
                <a:cxn ang="0">
                  <a:pos x="536" y="91"/>
                </a:cxn>
                <a:cxn ang="0">
                  <a:pos x="274" y="91"/>
                </a:cxn>
                <a:cxn ang="0">
                  <a:pos x="231" y="89"/>
                </a:cxn>
                <a:cxn ang="0">
                  <a:pos x="225" y="48"/>
                </a:cxn>
                <a:cxn ang="0">
                  <a:pos x="208" y="87"/>
                </a:cxn>
                <a:cxn ang="0">
                  <a:pos x="188" y="84"/>
                </a:cxn>
                <a:cxn ang="0">
                  <a:pos x="182" y="2"/>
                </a:cxn>
                <a:cxn ang="0">
                  <a:pos x="201" y="38"/>
                </a:cxn>
                <a:cxn ang="0">
                  <a:pos x="239" y="85"/>
                </a:cxn>
                <a:cxn ang="0">
                  <a:pos x="495" y="76"/>
                </a:cxn>
                <a:cxn ang="0">
                  <a:pos x="455" y="7"/>
                </a:cxn>
                <a:cxn ang="0">
                  <a:pos x="492" y="21"/>
                </a:cxn>
                <a:cxn ang="0">
                  <a:pos x="483" y="83"/>
                </a:cxn>
                <a:cxn ang="0">
                  <a:pos x="489" y="53"/>
                </a:cxn>
                <a:cxn ang="0">
                  <a:pos x="342" y="89"/>
                </a:cxn>
                <a:cxn ang="0">
                  <a:pos x="336" y="38"/>
                </a:cxn>
                <a:cxn ang="0">
                  <a:pos x="332" y="89"/>
                </a:cxn>
                <a:cxn ang="0">
                  <a:pos x="314" y="68"/>
                </a:cxn>
                <a:cxn ang="0">
                  <a:pos x="317" y="33"/>
                </a:cxn>
                <a:cxn ang="0">
                  <a:pos x="359" y="41"/>
                </a:cxn>
                <a:cxn ang="0">
                  <a:pos x="368" y="89"/>
                </a:cxn>
                <a:cxn ang="0">
                  <a:pos x="369" y="102"/>
                </a:cxn>
                <a:cxn ang="0">
                  <a:pos x="373" y="44"/>
                </a:cxn>
                <a:cxn ang="0">
                  <a:pos x="390" y="35"/>
                </a:cxn>
                <a:cxn ang="0">
                  <a:pos x="409" y="48"/>
                </a:cxn>
                <a:cxn ang="0">
                  <a:pos x="425" y="32"/>
                </a:cxn>
                <a:cxn ang="0">
                  <a:pos x="266" y="39"/>
                </a:cxn>
                <a:cxn ang="0">
                  <a:pos x="275" y="36"/>
                </a:cxn>
                <a:cxn ang="0">
                  <a:pos x="545" y="83"/>
                </a:cxn>
                <a:cxn ang="0">
                  <a:pos x="608" y="61"/>
                </a:cxn>
                <a:cxn ang="0">
                  <a:pos x="566" y="89"/>
                </a:cxn>
                <a:cxn ang="0">
                  <a:pos x="573" y="8"/>
                </a:cxn>
                <a:cxn ang="0">
                  <a:pos x="585" y="0"/>
                </a:cxn>
                <a:cxn ang="0">
                  <a:pos x="593" y="89"/>
                </a:cxn>
                <a:cxn ang="0">
                  <a:pos x="149" y="38"/>
                </a:cxn>
                <a:cxn ang="0">
                  <a:pos x="160" y="19"/>
                </a:cxn>
                <a:cxn ang="0">
                  <a:pos x="160" y="69"/>
                </a:cxn>
                <a:cxn ang="0">
                  <a:pos x="25" y="52"/>
                </a:cxn>
              </a:cxnLst>
              <a:rect l="0" t="0" r="r" b="b"/>
              <a:pathLst>
                <a:path w="655" h="117">
                  <a:moveTo>
                    <a:pt x="78" y="87"/>
                  </a:moveTo>
                  <a:cubicBezTo>
                    <a:pt x="86" y="87"/>
                    <a:pt x="87" y="80"/>
                    <a:pt x="87" y="68"/>
                  </a:cubicBezTo>
                  <a:cubicBezTo>
                    <a:pt x="87" y="52"/>
                    <a:pt x="87" y="52"/>
                    <a:pt x="87" y="52"/>
                  </a:cubicBezTo>
                  <a:cubicBezTo>
                    <a:pt x="87" y="44"/>
                    <a:pt x="87" y="41"/>
                    <a:pt x="85" y="39"/>
                  </a:cubicBezTo>
                  <a:cubicBezTo>
                    <a:pt x="84" y="37"/>
                    <a:pt x="80" y="37"/>
                    <a:pt x="79" y="37"/>
                  </a:cubicBezTo>
                  <a:cubicBezTo>
                    <a:pt x="79" y="34"/>
                    <a:pt x="79" y="34"/>
                    <a:pt x="79" y="34"/>
                  </a:cubicBezTo>
                  <a:cubicBezTo>
                    <a:pt x="79" y="34"/>
                    <a:pt x="84" y="34"/>
                    <a:pt x="91" y="33"/>
                  </a:cubicBezTo>
                  <a:cubicBezTo>
                    <a:pt x="95" y="32"/>
                    <a:pt x="97" y="31"/>
                    <a:pt x="97" y="31"/>
                  </a:cubicBezTo>
                  <a:cubicBezTo>
                    <a:pt x="97" y="32"/>
                    <a:pt x="97" y="32"/>
                    <a:pt x="97" y="32"/>
                  </a:cubicBezTo>
                  <a:cubicBezTo>
                    <a:pt x="97" y="38"/>
                    <a:pt x="97" y="38"/>
                    <a:pt x="97" y="38"/>
                  </a:cubicBezTo>
                  <a:cubicBezTo>
                    <a:pt x="97" y="38"/>
                    <a:pt x="102" y="31"/>
                    <a:pt x="115" y="31"/>
                  </a:cubicBezTo>
                  <a:cubicBezTo>
                    <a:pt x="126" y="31"/>
                    <a:pt x="130" y="37"/>
                    <a:pt x="132" y="41"/>
                  </a:cubicBezTo>
                  <a:cubicBezTo>
                    <a:pt x="134" y="45"/>
                    <a:pt x="134" y="51"/>
                    <a:pt x="134" y="55"/>
                  </a:cubicBezTo>
                  <a:cubicBezTo>
                    <a:pt x="134" y="71"/>
                    <a:pt x="134" y="71"/>
                    <a:pt x="134" y="71"/>
                  </a:cubicBezTo>
                  <a:cubicBezTo>
                    <a:pt x="134" y="81"/>
                    <a:pt x="134" y="83"/>
                    <a:pt x="136" y="85"/>
                  </a:cubicBezTo>
                  <a:cubicBezTo>
                    <a:pt x="137" y="86"/>
                    <a:pt x="139" y="87"/>
                    <a:pt x="141" y="87"/>
                  </a:cubicBezTo>
                  <a:cubicBezTo>
                    <a:pt x="141" y="89"/>
                    <a:pt x="141" y="89"/>
                    <a:pt x="141" y="89"/>
                  </a:cubicBezTo>
                  <a:cubicBezTo>
                    <a:pt x="141" y="89"/>
                    <a:pt x="134" y="89"/>
                    <a:pt x="128" y="89"/>
                  </a:cubicBezTo>
                  <a:cubicBezTo>
                    <a:pt x="121" y="89"/>
                    <a:pt x="115" y="89"/>
                    <a:pt x="115" y="89"/>
                  </a:cubicBezTo>
                  <a:cubicBezTo>
                    <a:pt x="115" y="87"/>
                    <a:pt x="115" y="87"/>
                    <a:pt x="115" y="87"/>
                  </a:cubicBezTo>
                  <a:cubicBezTo>
                    <a:pt x="120" y="86"/>
                    <a:pt x="121" y="84"/>
                    <a:pt x="122" y="81"/>
                  </a:cubicBezTo>
                  <a:cubicBezTo>
                    <a:pt x="122" y="79"/>
                    <a:pt x="123" y="72"/>
                    <a:pt x="123" y="63"/>
                  </a:cubicBezTo>
                  <a:cubicBezTo>
                    <a:pt x="123" y="57"/>
                    <a:pt x="123" y="52"/>
                    <a:pt x="122" y="48"/>
                  </a:cubicBezTo>
                  <a:cubicBezTo>
                    <a:pt x="121" y="43"/>
                    <a:pt x="118" y="38"/>
                    <a:pt x="109" y="38"/>
                  </a:cubicBezTo>
                  <a:cubicBezTo>
                    <a:pt x="101" y="38"/>
                    <a:pt x="98" y="41"/>
                    <a:pt x="98" y="41"/>
                  </a:cubicBezTo>
                  <a:cubicBezTo>
                    <a:pt x="98" y="71"/>
                    <a:pt x="98" y="71"/>
                    <a:pt x="98" y="71"/>
                  </a:cubicBezTo>
                  <a:cubicBezTo>
                    <a:pt x="98" y="81"/>
                    <a:pt x="98" y="83"/>
                    <a:pt x="100" y="85"/>
                  </a:cubicBezTo>
                  <a:cubicBezTo>
                    <a:pt x="101" y="86"/>
                    <a:pt x="103" y="87"/>
                    <a:pt x="105" y="87"/>
                  </a:cubicBezTo>
                  <a:cubicBezTo>
                    <a:pt x="105" y="89"/>
                    <a:pt x="105" y="89"/>
                    <a:pt x="105" y="89"/>
                  </a:cubicBezTo>
                  <a:cubicBezTo>
                    <a:pt x="105" y="89"/>
                    <a:pt x="101" y="89"/>
                    <a:pt x="94" y="89"/>
                  </a:cubicBezTo>
                  <a:cubicBezTo>
                    <a:pt x="67" y="89"/>
                    <a:pt x="67" y="89"/>
                    <a:pt x="67" y="89"/>
                  </a:cubicBezTo>
                  <a:cubicBezTo>
                    <a:pt x="59" y="89"/>
                    <a:pt x="51" y="89"/>
                    <a:pt x="51" y="89"/>
                  </a:cubicBezTo>
                  <a:cubicBezTo>
                    <a:pt x="51" y="87"/>
                    <a:pt x="51" y="87"/>
                    <a:pt x="51" y="87"/>
                  </a:cubicBezTo>
                  <a:cubicBezTo>
                    <a:pt x="52" y="87"/>
                    <a:pt x="55" y="87"/>
                    <a:pt x="56" y="85"/>
                  </a:cubicBezTo>
                  <a:cubicBezTo>
                    <a:pt x="57" y="84"/>
                    <a:pt x="57" y="83"/>
                    <a:pt x="57" y="81"/>
                  </a:cubicBezTo>
                  <a:cubicBezTo>
                    <a:pt x="57" y="80"/>
                    <a:pt x="57" y="77"/>
                    <a:pt x="56" y="74"/>
                  </a:cubicBezTo>
                  <a:cubicBezTo>
                    <a:pt x="50" y="58"/>
                    <a:pt x="50" y="58"/>
                    <a:pt x="50" y="58"/>
                  </a:cubicBezTo>
                  <a:cubicBezTo>
                    <a:pt x="23" y="58"/>
                    <a:pt x="23" y="58"/>
                    <a:pt x="23" y="58"/>
                  </a:cubicBezTo>
                  <a:cubicBezTo>
                    <a:pt x="17" y="74"/>
                    <a:pt x="17" y="74"/>
                    <a:pt x="17" y="74"/>
                  </a:cubicBezTo>
                  <a:cubicBezTo>
                    <a:pt x="16" y="78"/>
                    <a:pt x="16" y="80"/>
                    <a:pt x="16" y="82"/>
                  </a:cubicBezTo>
                  <a:cubicBezTo>
                    <a:pt x="16" y="83"/>
                    <a:pt x="16" y="84"/>
                    <a:pt x="17" y="85"/>
                  </a:cubicBezTo>
                  <a:cubicBezTo>
                    <a:pt x="18" y="86"/>
                    <a:pt x="21" y="87"/>
                    <a:pt x="22" y="87"/>
                  </a:cubicBezTo>
                  <a:cubicBezTo>
                    <a:pt x="22" y="89"/>
                    <a:pt x="22" y="89"/>
                    <a:pt x="22" y="89"/>
                  </a:cubicBezTo>
                  <a:cubicBezTo>
                    <a:pt x="22" y="89"/>
                    <a:pt x="16" y="89"/>
                    <a:pt x="11" y="89"/>
                  </a:cubicBezTo>
                  <a:cubicBezTo>
                    <a:pt x="4" y="89"/>
                    <a:pt x="0" y="89"/>
                    <a:pt x="0" y="89"/>
                  </a:cubicBezTo>
                  <a:cubicBezTo>
                    <a:pt x="0" y="87"/>
                    <a:pt x="0" y="87"/>
                    <a:pt x="0" y="87"/>
                  </a:cubicBezTo>
                  <a:cubicBezTo>
                    <a:pt x="3" y="87"/>
                    <a:pt x="5" y="85"/>
                    <a:pt x="6" y="82"/>
                  </a:cubicBezTo>
                  <a:cubicBezTo>
                    <a:pt x="7" y="80"/>
                    <a:pt x="9" y="75"/>
                    <a:pt x="10" y="74"/>
                  </a:cubicBezTo>
                  <a:cubicBezTo>
                    <a:pt x="37" y="5"/>
                    <a:pt x="37" y="5"/>
                    <a:pt x="37" y="5"/>
                  </a:cubicBezTo>
                  <a:cubicBezTo>
                    <a:pt x="43" y="4"/>
                    <a:pt x="43" y="4"/>
                    <a:pt x="43" y="4"/>
                  </a:cubicBezTo>
                  <a:cubicBezTo>
                    <a:pt x="69" y="77"/>
                    <a:pt x="69" y="77"/>
                    <a:pt x="69" y="77"/>
                  </a:cubicBezTo>
                  <a:cubicBezTo>
                    <a:pt x="71" y="83"/>
                    <a:pt x="73" y="87"/>
                    <a:pt x="78" y="87"/>
                  </a:cubicBezTo>
                  <a:moveTo>
                    <a:pt x="643" y="89"/>
                  </a:moveTo>
                  <a:cubicBezTo>
                    <a:pt x="639" y="89"/>
                    <a:pt x="638" y="90"/>
                    <a:pt x="638" y="90"/>
                  </a:cubicBezTo>
                  <a:cubicBezTo>
                    <a:pt x="637" y="90"/>
                    <a:pt x="637" y="90"/>
                    <a:pt x="637" y="90"/>
                  </a:cubicBezTo>
                  <a:cubicBezTo>
                    <a:pt x="637" y="83"/>
                    <a:pt x="637" y="83"/>
                    <a:pt x="637" y="83"/>
                  </a:cubicBezTo>
                  <a:cubicBezTo>
                    <a:pt x="637" y="83"/>
                    <a:pt x="632" y="90"/>
                    <a:pt x="620" y="90"/>
                  </a:cubicBezTo>
                  <a:cubicBezTo>
                    <a:pt x="603" y="90"/>
                    <a:pt x="596" y="76"/>
                    <a:pt x="596" y="63"/>
                  </a:cubicBezTo>
                  <a:cubicBezTo>
                    <a:pt x="596" y="57"/>
                    <a:pt x="597" y="51"/>
                    <a:pt x="599" y="47"/>
                  </a:cubicBezTo>
                  <a:cubicBezTo>
                    <a:pt x="603" y="37"/>
                    <a:pt x="612" y="31"/>
                    <a:pt x="625" y="31"/>
                  </a:cubicBezTo>
                  <a:cubicBezTo>
                    <a:pt x="632" y="31"/>
                    <a:pt x="637" y="33"/>
                    <a:pt x="637" y="33"/>
                  </a:cubicBezTo>
                  <a:cubicBezTo>
                    <a:pt x="637" y="21"/>
                    <a:pt x="637" y="21"/>
                    <a:pt x="637" y="21"/>
                  </a:cubicBezTo>
                  <a:cubicBezTo>
                    <a:pt x="637" y="13"/>
                    <a:pt x="636" y="10"/>
                    <a:pt x="635" y="8"/>
                  </a:cubicBezTo>
                  <a:cubicBezTo>
                    <a:pt x="634" y="5"/>
                    <a:pt x="630" y="5"/>
                    <a:pt x="629" y="5"/>
                  </a:cubicBezTo>
                  <a:cubicBezTo>
                    <a:pt x="629" y="2"/>
                    <a:pt x="629" y="2"/>
                    <a:pt x="629" y="2"/>
                  </a:cubicBezTo>
                  <a:cubicBezTo>
                    <a:pt x="629" y="2"/>
                    <a:pt x="634" y="2"/>
                    <a:pt x="641" y="1"/>
                  </a:cubicBezTo>
                  <a:cubicBezTo>
                    <a:pt x="645" y="1"/>
                    <a:pt x="647" y="0"/>
                    <a:pt x="647" y="0"/>
                  </a:cubicBezTo>
                  <a:cubicBezTo>
                    <a:pt x="648" y="0"/>
                    <a:pt x="648" y="0"/>
                    <a:pt x="648" y="0"/>
                  </a:cubicBezTo>
                  <a:cubicBezTo>
                    <a:pt x="648" y="0"/>
                    <a:pt x="647" y="6"/>
                    <a:pt x="647" y="23"/>
                  </a:cubicBezTo>
                  <a:cubicBezTo>
                    <a:pt x="647" y="70"/>
                    <a:pt x="647" y="70"/>
                    <a:pt x="647" y="70"/>
                  </a:cubicBezTo>
                  <a:cubicBezTo>
                    <a:pt x="647" y="77"/>
                    <a:pt x="648" y="81"/>
                    <a:pt x="649" y="82"/>
                  </a:cubicBezTo>
                  <a:cubicBezTo>
                    <a:pt x="650" y="85"/>
                    <a:pt x="654" y="85"/>
                    <a:pt x="655" y="85"/>
                  </a:cubicBezTo>
                  <a:cubicBezTo>
                    <a:pt x="655" y="88"/>
                    <a:pt x="655" y="88"/>
                    <a:pt x="655" y="88"/>
                  </a:cubicBezTo>
                  <a:cubicBezTo>
                    <a:pt x="655" y="88"/>
                    <a:pt x="651" y="87"/>
                    <a:pt x="643" y="89"/>
                  </a:cubicBezTo>
                  <a:moveTo>
                    <a:pt x="536" y="91"/>
                  </a:moveTo>
                  <a:cubicBezTo>
                    <a:pt x="518" y="91"/>
                    <a:pt x="509" y="79"/>
                    <a:pt x="509" y="62"/>
                  </a:cubicBezTo>
                  <a:cubicBezTo>
                    <a:pt x="509" y="49"/>
                    <a:pt x="515" y="31"/>
                    <a:pt x="537" y="31"/>
                  </a:cubicBezTo>
                  <a:cubicBezTo>
                    <a:pt x="555" y="31"/>
                    <a:pt x="564" y="43"/>
                    <a:pt x="564" y="60"/>
                  </a:cubicBezTo>
                  <a:cubicBezTo>
                    <a:pt x="564" y="73"/>
                    <a:pt x="557" y="91"/>
                    <a:pt x="536" y="91"/>
                  </a:cubicBezTo>
                  <a:moveTo>
                    <a:pt x="274" y="91"/>
                  </a:moveTo>
                  <a:cubicBezTo>
                    <a:pt x="256" y="91"/>
                    <a:pt x="247" y="79"/>
                    <a:pt x="247" y="62"/>
                  </a:cubicBezTo>
                  <a:cubicBezTo>
                    <a:pt x="247" y="49"/>
                    <a:pt x="254" y="31"/>
                    <a:pt x="275" y="31"/>
                  </a:cubicBezTo>
                  <a:cubicBezTo>
                    <a:pt x="293" y="31"/>
                    <a:pt x="302" y="43"/>
                    <a:pt x="302" y="60"/>
                  </a:cubicBezTo>
                  <a:cubicBezTo>
                    <a:pt x="302" y="73"/>
                    <a:pt x="295" y="91"/>
                    <a:pt x="274" y="91"/>
                  </a:cubicBezTo>
                  <a:moveTo>
                    <a:pt x="231" y="89"/>
                  </a:moveTo>
                  <a:cubicBezTo>
                    <a:pt x="225" y="89"/>
                    <a:pt x="218" y="89"/>
                    <a:pt x="218" y="89"/>
                  </a:cubicBezTo>
                  <a:cubicBezTo>
                    <a:pt x="218" y="87"/>
                    <a:pt x="218" y="87"/>
                    <a:pt x="218" y="87"/>
                  </a:cubicBezTo>
                  <a:cubicBezTo>
                    <a:pt x="223" y="86"/>
                    <a:pt x="225" y="84"/>
                    <a:pt x="225" y="81"/>
                  </a:cubicBezTo>
                  <a:cubicBezTo>
                    <a:pt x="226" y="79"/>
                    <a:pt x="226" y="72"/>
                    <a:pt x="226" y="63"/>
                  </a:cubicBezTo>
                  <a:cubicBezTo>
                    <a:pt x="226" y="57"/>
                    <a:pt x="226" y="52"/>
                    <a:pt x="225" y="48"/>
                  </a:cubicBezTo>
                  <a:cubicBezTo>
                    <a:pt x="225" y="43"/>
                    <a:pt x="222" y="38"/>
                    <a:pt x="213" y="38"/>
                  </a:cubicBezTo>
                  <a:cubicBezTo>
                    <a:pt x="205" y="38"/>
                    <a:pt x="201" y="41"/>
                    <a:pt x="201" y="41"/>
                  </a:cubicBezTo>
                  <a:cubicBezTo>
                    <a:pt x="201" y="71"/>
                    <a:pt x="201" y="71"/>
                    <a:pt x="201" y="71"/>
                  </a:cubicBezTo>
                  <a:cubicBezTo>
                    <a:pt x="201" y="81"/>
                    <a:pt x="201" y="83"/>
                    <a:pt x="203" y="85"/>
                  </a:cubicBezTo>
                  <a:cubicBezTo>
                    <a:pt x="204" y="86"/>
                    <a:pt x="207" y="87"/>
                    <a:pt x="208" y="87"/>
                  </a:cubicBezTo>
                  <a:cubicBezTo>
                    <a:pt x="208" y="89"/>
                    <a:pt x="208" y="89"/>
                    <a:pt x="208" y="89"/>
                  </a:cubicBezTo>
                  <a:cubicBezTo>
                    <a:pt x="208" y="89"/>
                    <a:pt x="201" y="89"/>
                    <a:pt x="195" y="89"/>
                  </a:cubicBezTo>
                  <a:cubicBezTo>
                    <a:pt x="189" y="89"/>
                    <a:pt x="182" y="89"/>
                    <a:pt x="182" y="89"/>
                  </a:cubicBezTo>
                  <a:cubicBezTo>
                    <a:pt x="182" y="87"/>
                    <a:pt x="182" y="87"/>
                    <a:pt x="182" y="87"/>
                  </a:cubicBezTo>
                  <a:cubicBezTo>
                    <a:pt x="184" y="87"/>
                    <a:pt x="186" y="86"/>
                    <a:pt x="188" y="84"/>
                  </a:cubicBezTo>
                  <a:cubicBezTo>
                    <a:pt x="190" y="82"/>
                    <a:pt x="190" y="78"/>
                    <a:pt x="190" y="68"/>
                  </a:cubicBezTo>
                  <a:cubicBezTo>
                    <a:pt x="190" y="21"/>
                    <a:pt x="190" y="21"/>
                    <a:pt x="190" y="21"/>
                  </a:cubicBezTo>
                  <a:cubicBezTo>
                    <a:pt x="190" y="13"/>
                    <a:pt x="190" y="10"/>
                    <a:pt x="189" y="8"/>
                  </a:cubicBezTo>
                  <a:cubicBezTo>
                    <a:pt x="187" y="5"/>
                    <a:pt x="184" y="5"/>
                    <a:pt x="182" y="5"/>
                  </a:cubicBezTo>
                  <a:cubicBezTo>
                    <a:pt x="182" y="2"/>
                    <a:pt x="182" y="2"/>
                    <a:pt x="182" y="2"/>
                  </a:cubicBezTo>
                  <a:cubicBezTo>
                    <a:pt x="182" y="2"/>
                    <a:pt x="188" y="2"/>
                    <a:pt x="195" y="1"/>
                  </a:cubicBezTo>
                  <a:cubicBezTo>
                    <a:pt x="199" y="1"/>
                    <a:pt x="201" y="0"/>
                    <a:pt x="201" y="0"/>
                  </a:cubicBezTo>
                  <a:cubicBezTo>
                    <a:pt x="201" y="0"/>
                    <a:pt x="201" y="0"/>
                    <a:pt x="201" y="0"/>
                  </a:cubicBezTo>
                  <a:cubicBezTo>
                    <a:pt x="201" y="0"/>
                    <a:pt x="201" y="6"/>
                    <a:pt x="201" y="23"/>
                  </a:cubicBezTo>
                  <a:cubicBezTo>
                    <a:pt x="201" y="38"/>
                    <a:pt x="201" y="38"/>
                    <a:pt x="201" y="38"/>
                  </a:cubicBezTo>
                  <a:cubicBezTo>
                    <a:pt x="201" y="38"/>
                    <a:pt x="206" y="31"/>
                    <a:pt x="218" y="31"/>
                  </a:cubicBezTo>
                  <a:cubicBezTo>
                    <a:pt x="229" y="31"/>
                    <a:pt x="234" y="37"/>
                    <a:pt x="235" y="41"/>
                  </a:cubicBezTo>
                  <a:cubicBezTo>
                    <a:pt x="237" y="45"/>
                    <a:pt x="237" y="51"/>
                    <a:pt x="237" y="55"/>
                  </a:cubicBezTo>
                  <a:cubicBezTo>
                    <a:pt x="237" y="71"/>
                    <a:pt x="237" y="71"/>
                    <a:pt x="237" y="71"/>
                  </a:cubicBezTo>
                  <a:cubicBezTo>
                    <a:pt x="237" y="81"/>
                    <a:pt x="237" y="83"/>
                    <a:pt x="239" y="85"/>
                  </a:cubicBezTo>
                  <a:cubicBezTo>
                    <a:pt x="241" y="86"/>
                    <a:pt x="243" y="87"/>
                    <a:pt x="245" y="87"/>
                  </a:cubicBezTo>
                  <a:cubicBezTo>
                    <a:pt x="245" y="89"/>
                    <a:pt x="245" y="89"/>
                    <a:pt x="245" y="89"/>
                  </a:cubicBezTo>
                  <a:cubicBezTo>
                    <a:pt x="245" y="89"/>
                    <a:pt x="238" y="89"/>
                    <a:pt x="231" y="89"/>
                  </a:cubicBezTo>
                  <a:moveTo>
                    <a:pt x="497" y="58"/>
                  </a:moveTo>
                  <a:cubicBezTo>
                    <a:pt x="495" y="60"/>
                    <a:pt x="495" y="65"/>
                    <a:pt x="495" y="76"/>
                  </a:cubicBezTo>
                  <a:cubicBezTo>
                    <a:pt x="495" y="87"/>
                    <a:pt x="495" y="87"/>
                    <a:pt x="495" y="87"/>
                  </a:cubicBezTo>
                  <a:cubicBezTo>
                    <a:pt x="489" y="89"/>
                    <a:pt x="480" y="90"/>
                    <a:pt x="472" y="90"/>
                  </a:cubicBezTo>
                  <a:cubicBezTo>
                    <a:pt x="459" y="90"/>
                    <a:pt x="445" y="87"/>
                    <a:pt x="436" y="76"/>
                  </a:cubicBezTo>
                  <a:cubicBezTo>
                    <a:pt x="431" y="69"/>
                    <a:pt x="428" y="60"/>
                    <a:pt x="428" y="49"/>
                  </a:cubicBezTo>
                  <a:cubicBezTo>
                    <a:pt x="428" y="28"/>
                    <a:pt x="439" y="14"/>
                    <a:pt x="455" y="7"/>
                  </a:cubicBezTo>
                  <a:cubicBezTo>
                    <a:pt x="460" y="5"/>
                    <a:pt x="468" y="4"/>
                    <a:pt x="476" y="4"/>
                  </a:cubicBezTo>
                  <a:cubicBezTo>
                    <a:pt x="488" y="4"/>
                    <a:pt x="495" y="6"/>
                    <a:pt x="495" y="6"/>
                  </a:cubicBezTo>
                  <a:cubicBezTo>
                    <a:pt x="495" y="6"/>
                    <a:pt x="495" y="9"/>
                    <a:pt x="495" y="13"/>
                  </a:cubicBezTo>
                  <a:cubicBezTo>
                    <a:pt x="495" y="19"/>
                    <a:pt x="495" y="21"/>
                    <a:pt x="495" y="21"/>
                  </a:cubicBezTo>
                  <a:cubicBezTo>
                    <a:pt x="492" y="21"/>
                    <a:pt x="492" y="21"/>
                    <a:pt x="492" y="21"/>
                  </a:cubicBezTo>
                  <a:cubicBezTo>
                    <a:pt x="492" y="21"/>
                    <a:pt x="492" y="18"/>
                    <a:pt x="489" y="14"/>
                  </a:cubicBezTo>
                  <a:cubicBezTo>
                    <a:pt x="485" y="10"/>
                    <a:pt x="476" y="10"/>
                    <a:pt x="471" y="10"/>
                  </a:cubicBezTo>
                  <a:cubicBezTo>
                    <a:pt x="455" y="10"/>
                    <a:pt x="440" y="19"/>
                    <a:pt x="440" y="47"/>
                  </a:cubicBezTo>
                  <a:cubicBezTo>
                    <a:pt x="440" y="76"/>
                    <a:pt x="456" y="84"/>
                    <a:pt x="474" y="84"/>
                  </a:cubicBezTo>
                  <a:cubicBezTo>
                    <a:pt x="477" y="84"/>
                    <a:pt x="481" y="84"/>
                    <a:pt x="483" y="83"/>
                  </a:cubicBezTo>
                  <a:cubicBezTo>
                    <a:pt x="483" y="72"/>
                    <a:pt x="483" y="72"/>
                    <a:pt x="483" y="72"/>
                  </a:cubicBezTo>
                  <a:cubicBezTo>
                    <a:pt x="483" y="62"/>
                    <a:pt x="483" y="59"/>
                    <a:pt x="481" y="57"/>
                  </a:cubicBezTo>
                  <a:cubicBezTo>
                    <a:pt x="479" y="55"/>
                    <a:pt x="477" y="55"/>
                    <a:pt x="475" y="55"/>
                  </a:cubicBezTo>
                  <a:cubicBezTo>
                    <a:pt x="475" y="52"/>
                    <a:pt x="475" y="52"/>
                    <a:pt x="475" y="52"/>
                  </a:cubicBezTo>
                  <a:cubicBezTo>
                    <a:pt x="475" y="52"/>
                    <a:pt x="482" y="53"/>
                    <a:pt x="489" y="53"/>
                  </a:cubicBezTo>
                  <a:cubicBezTo>
                    <a:pt x="498" y="53"/>
                    <a:pt x="503" y="52"/>
                    <a:pt x="503" y="52"/>
                  </a:cubicBezTo>
                  <a:cubicBezTo>
                    <a:pt x="503" y="55"/>
                    <a:pt x="503" y="55"/>
                    <a:pt x="503" y="55"/>
                  </a:cubicBezTo>
                  <a:cubicBezTo>
                    <a:pt x="502" y="55"/>
                    <a:pt x="499" y="56"/>
                    <a:pt x="497" y="58"/>
                  </a:cubicBezTo>
                  <a:moveTo>
                    <a:pt x="355" y="89"/>
                  </a:moveTo>
                  <a:cubicBezTo>
                    <a:pt x="348" y="89"/>
                    <a:pt x="342" y="89"/>
                    <a:pt x="342" y="89"/>
                  </a:cubicBezTo>
                  <a:cubicBezTo>
                    <a:pt x="342" y="87"/>
                    <a:pt x="342" y="87"/>
                    <a:pt x="342" y="87"/>
                  </a:cubicBezTo>
                  <a:cubicBezTo>
                    <a:pt x="347" y="86"/>
                    <a:pt x="348" y="84"/>
                    <a:pt x="349" y="81"/>
                  </a:cubicBezTo>
                  <a:cubicBezTo>
                    <a:pt x="349" y="79"/>
                    <a:pt x="349" y="72"/>
                    <a:pt x="349" y="63"/>
                  </a:cubicBezTo>
                  <a:cubicBezTo>
                    <a:pt x="349" y="57"/>
                    <a:pt x="350" y="52"/>
                    <a:pt x="349" y="48"/>
                  </a:cubicBezTo>
                  <a:cubicBezTo>
                    <a:pt x="348" y="43"/>
                    <a:pt x="345" y="38"/>
                    <a:pt x="336" y="38"/>
                  </a:cubicBezTo>
                  <a:cubicBezTo>
                    <a:pt x="328" y="38"/>
                    <a:pt x="324" y="41"/>
                    <a:pt x="324" y="41"/>
                  </a:cubicBezTo>
                  <a:cubicBezTo>
                    <a:pt x="324" y="71"/>
                    <a:pt x="324" y="71"/>
                    <a:pt x="324" y="71"/>
                  </a:cubicBezTo>
                  <a:cubicBezTo>
                    <a:pt x="324" y="81"/>
                    <a:pt x="325" y="83"/>
                    <a:pt x="327" y="85"/>
                  </a:cubicBezTo>
                  <a:cubicBezTo>
                    <a:pt x="328" y="86"/>
                    <a:pt x="330" y="87"/>
                    <a:pt x="332" y="87"/>
                  </a:cubicBezTo>
                  <a:cubicBezTo>
                    <a:pt x="332" y="89"/>
                    <a:pt x="332" y="89"/>
                    <a:pt x="332" y="89"/>
                  </a:cubicBezTo>
                  <a:cubicBezTo>
                    <a:pt x="332" y="89"/>
                    <a:pt x="326" y="89"/>
                    <a:pt x="319" y="89"/>
                  </a:cubicBezTo>
                  <a:cubicBezTo>
                    <a:pt x="312" y="89"/>
                    <a:pt x="306" y="89"/>
                    <a:pt x="306" y="89"/>
                  </a:cubicBezTo>
                  <a:cubicBezTo>
                    <a:pt x="306" y="87"/>
                    <a:pt x="306" y="87"/>
                    <a:pt x="306" y="87"/>
                  </a:cubicBezTo>
                  <a:cubicBezTo>
                    <a:pt x="307" y="87"/>
                    <a:pt x="310" y="86"/>
                    <a:pt x="311" y="84"/>
                  </a:cubicBezTo>
                  <a:cubicBezTo>
                    <a:pt x="313" y="82"/>
                    <a:pt x="314" y="78"/>
                    <a:pt x="314" y="68"/>
                  </a:cubicBezTo>
                  <a:cubicBezTo>
                    <a:pt x="314" y="52"/>
                    <a:pt x="314" y="52"/>
                    <a:pt x="314" y="52"/>
                  </a:cubicBezTo>
                  <a:cubicBezTo>
                    <a:pt x="314" y="44"/>
                    <a:pt x="313" y="41"/>
                    <a:pt x="312" y="39"/>
                  </a:cubicBezTo>
                  <a:cubicBezTo>
                    <a:pt x="311" y="37"/>
                    <a:pt x="307" y="37"/>
                    <a:pt x="306" y="37"/>
                  </a:cubicBezTo>
                  <a:cubicBezTo>
                    <a:pt x="306" y="34"/>
                    <a:pt x="306" y="34"/>
                    <a:pt x="306" y="34"/>
                  </a:cubicBezTo>
                  <a:cubicBezTo>
                    <a:pt x="306" y="34"/>
                    <a:pt x="310" y="34"/>
                    <a:pt x="317" y="33"/>
                  </a:cubicBezTo>
                  <a:cubicBezTo>
                    <a:pt x="322" y="32"/>
                    <a:pt x="323" y="31"/>
                    <a:pt x="323" y="31"/>
                  </a:cubicBezTo>
                  <a:cubicBezTo>
                    <a:pt x="324" y="32"/>
                    <a:pt x="324" y="32"/>
                    <a:pt x="324" y="32"/>
                  </a:cubicBezTo>
                  <a:cubicBezTo>
                    <a:pt x="324" y="38"/>
                    <a:pt x="324" y="38"/>
                    <a:pt x="324" y="38"/>
                  </a:cubicBezTo>
                  <a:cubicBezTo>
                    <a:pt x="324" y="38"/>
                    <a:pt x="329" y="31"/>
                    <a:pt x="342" y="31"/>
                  </a:cubicBezTo>
                  <a:cubicBezTo>
                    <a:pt x="353" y="31"/>
                    <a:pt x="357" y="37"/>
                    <a:pt x="359" y="41"/>
                  </a:cubicBezTo>
                  <a:cubicBezTo>
                    <a:pt x="360" y="45"/>
                    <a:pt x="360" y="51"/>
                    <a:pt x="360" y="55"/>
                  </a:cubicBezTo>
                  <a:cubicBezTo>
                    <a:pt x="360" y="71"/>
                    <a:pt x="360" y="71"/>
                    <a:pt x="360" y="71"/>
                  </a:cubicBezTo>
                  <a:cubicBezTo>
                    <a:pt x="360" y="81"/>
                    <a:pt x="361" y="83"/>
                    <a:pt x="363" y="85"/>
                  </a:cubicBezTo>
                  <a:cubicBezTo>
                    <a:pt x="364" y="86"/>
                    <a:pt x="366" y="87"/>
                    <a:pt x="368" y="87"/>
                  </a:cubicBezTo>
                  <a:cubicBezTo>
                    <a:pt x="368" y="89"/>
                    <a:pt x="368" y="89"/>
                    <a:pt x="368" y="89"/>
                  </a:cubicBezTo>
                  <a:cubicBezTo>
                    <a:pt x="368" y="89"/>
                    <a:pt x="361" y="89"/>
                    <a:pt x="355" y="89"/>
                  </a:cubicBezTo>
                  <a:moveTo>
                    <a:pt x="396" y="98"/>
                  </a:moveTo>
                  <a:cubicBezTo>
                    <a:pt x="393" y="108"/>
                    <a:pt x="389" y="117"/>
                    <a:pt x="377" y="117"/>
                  </a:cubicBezTo>
                  <a:cubicBezTo>
                    <a:pt x="371" y="117"/>
                    <a:pt x="367" y="114"/>
                    <a:pt x="366" y="114"/>
                  </a:cubicBezTo>
                  <a:cubicBezTo>
                    <a:pt x="369" y="102"/>
                    <a:pt x="369" y="102"/>
                    <a:pt x="369" y="102"/>
                  </a:cubicBezTo>
                  <a:cubicBezTo>
                    <a:pt x="371" y="102"/>
                    <a:pt x="371" y="102"/>
                    <a:pt x="371" y="102"/>
                  </a:cubicBezTo>
                  <a:cubicBezTo>
                    <a:pt x="371" y="108"/>
                    <a:pt x="374" y="111"/>
                    <a:pt x="379" y="111"/>
                  </a:cubicBezTo>
                  <a:cubicBezTo>
                    <a:pt x="385" y="111"/>
                    <a:pt x="389" y="104"/>
                    <a:pt x="391" y="98"/>
                  </a:cubicBezTo>
                  <a:cubicBezTo>
                    <a:pt x="392" y="92"/>
                    <a:pt x="392" y="92"/>
                    <a:pt x="392" y="92"/>
                  </a:cubicBezTo>
                  <a:cubicBezTo>
                    <a:pt x="373" y="44"/>
                    <a:pt x="373" y="44"/>
                    <a:pt x="373" y="44"/>
                  </a:cubicBezTo>
                  <a:cubicBezTo>
                    <a:pt x="370" y="37"/>
                    <a:pt x="368" y="35"/>
                    <a:pt x="364" y="35"/>
                  </a:cubicBezTo>
                  <a:cubicBezTo>
                    <a:pt x="364" y="32"/>
                    <a:pt x="364" y="32"/>
                    <a:pt x="364" y="32"/>
                  </a:cubicBezTo>
                  <a:cubicBezTo>
                    <a:pt x="364" y="32"/>
                    <a:pt x="372" y="33"/>
                    <a:pt x="377" y="33"/>
                  </a:cubicBezTo>
                  <a:cubicBezTo>
                    <a:pt x="382" y="33"/>
                    <a:pt x="390" y="32"/>
                    <a:pt x="390" y="32"/>
                  </a:cubicBezTo>
                  <a:cubicBezTo>
                    <a:pt x="390" y="35"/>
                    <a:pt x="390" y="35"/>
                    <a:pt x="390" y="35"/>
                  </a:cubicBezTo>
                  <a:cubicBezTo>
                    <a:pt x="389" y="35"/>
                    <a:pt x="386" y="35"/>
                    <a:pt x="384" y="36"/>
                  </a:cubicBezTo>
                  <a:cubicBezTo>
                    <a:pt x="384" y="37"/>
                    <a:pt x="383" y="38"/>
                    <a:pt x="383" y="39"/>
                  </a:cubicBezTo>
                  <a:cubicBezTo>
                    <a:pt x="383" y="41"/>
                    <a:pt x="384" y="43"/>
                    <a:pt x="385" y="46"/>
                  </a:cubicBezTo>
                  <a:cubicBezTo>
                    <a:pt x="398" y="78"/>
                    <a:pt x="398" y="78"/>
                    <a:pt x="398" y="78"/>
                  </a:cubicBezTo>
                  <a:cubicBezTo>
                    <a:pt x="409" y="48"/>
                    <a:pt x="409" y="48"/>
                    <a:pt x="409" y="48"/>
                  </a:cubicBezTo>
                  <a:cubicBezTo>
                    <a:pt x="410" y="44"/>
                    <a:pt x="410" y="41"/>
                    <a:pt x="410" y="40"/>
                  </a:cubicBezTo>
                  <a:cubicBezTo>
                    <a:pt x="410" y="36"/>
                    <a:pt x="407" y="35"/>
                    <a:pt x="404" y="35"/>
                  </a:cubicBezTo>
                  <a:cubicBezTo>
                    <a:pt x="404" y="32"/>
                    <a:pt x="404" y="32"/>
                    <a:pt x="404" y="32"/>
                  </a:cubicBezTo>
                  <a:cubicBezTo>
                    <a:pt x="404" y="32"/>
                    <a:pt x="410" y="33"/>
                    <a:pt x="414" y="33"/>
                  </a:cubicBezTo>
                  <a:cubicBezTo>
                    <a:pt x="420" y="33"/>
                    <a:pt x="425" y="32"/>
                    <a:pt x="425" y="32"/>
                  </a:cubicBezTo>
                  <a:cubicBezTo>
                    <a:pt x="425" y="35"/>
                    <a:pt x="425" y="35"/>
                    <a:pt x="425" y="35"/>
                  </a:cubicBezTo>
                  <a:cubicBezTo>
                    <a:pt x="421" y="35"/>
                    <a:pt x="419" y="38"/>
                    <a:pt x="416" y="44"/>
                  </a:cubicBezTo>
                  <a:lnTo>
                    <a:pt x="396" y="98"/>
                  </a:lnTo>
                  <a:close/>
                  <a:moveTo>
                    <a:pt x="275" y="36"/>
                  </a:moveTo>
                  <a:cubicBezTo>
                    <a:pt x="273" y="36"/>
                    <a:pt x="269" y="36"/>
                    <a:pt x="266" y="39"/>
                  </a:cubicBezTo>
                  <a:cubicBezTo>
                    <a:pt x="262" y="42"/>
                    <a:pt x="259" y="48"/>
                    <a:pt x="259" y="61"/>
                  </a:cubicBezTo>
                  <a:cubicBezTo>
                    <a:pt x="259" y="66"/>
                    <a:pt x="260" y="86"/>
                    <a:pt x="274" y="86"/>
                  </a:cubicBezTo>
                  <a:cubicBezTo>
                    <a:pt x="276" y="86"/>
                    <a:pt x="280" y="85"/>
                    <a:pt x="283" y="83"/>
                  </a:cubicBezTo>
                  <a:cubicBezTo>
                    <a:pt x="286" y="79"/>
                    <a:pt x="290" y="73"/>
                    <a:pt x="290" y="61"/>
                  </a:cubicBezTo>
                  <a:cubicBezTo>
                    <a:pt x="290" y="56"/>
                    <a:pt x="289" y="36"/>
                    <a:pt x="275" y="36"/>
                  </a:cubicBezTo>
                  <a:moveTo>
                    <a:pt x="536" y="36"/>
                  </a:moveTo>
                  <a:cubicBezTo>
                    <a:pt x="535" y="36"/>
                    <a:pt x="531" y="36"/>
                    <a:pt x="528" y="39"/>
                  </a:cubicBezTo>
                  <a:cubicBezTo>
                    <a:pt x="524" y="42"/>
                    <a:pt x="521" y="48"/>
                    <a:pt x="521" y="61"/>
                  </a:cubicBezTo>
                  <a:cubicBezTo>
                    <a:pt x="521" y="66"/>
                    <a:pt x="522" y="86"/>
                    <a:pt x="536" y="86"/>
                  </a:cubicBezTo>
                  <a:cubicBezTo>
                    <a:pt x="537" y="86"/>
                    <a:pt x="542" y="85"/>
                    <a:pt x="545" y="83"/>
                  </a:cubicBezTo>
                  <a:cubicBezTo>
                    <a:pt x="548" y="79"/>
                    <a:pt x="552" y="73"/>
                    <a:pt x="552" y="61"/>
                  </a:cubicBezTo>
                  <a:cubicBezTo>
                    <a:pt x="552" y="56"/>
                    <a:pt x="551" y="36"/>
                    <a:pt x="536" y="36"/>
                  </a:cubicBezTo>
                  <a:moveTo>
                    <a:pt x="637" y="41"/>
                  </a:moveTo>
                  <a:cubicBezTo>
                    <a:pt x="637" y="41"/>
                    <a:pt x="633" y="37"/>
                    <a:pt x="625" y="37"/>
                  </a:cubicBezTo>
                  <a:cubicBezTo>
                    <a:pt x="610" y="37"/>
                    <a:pt x="608" y="50"/>
                    <a:pt x="608" y="61"/>
                  </a:cubicBezTo>
                  <a:cubicBezTo>
                    <a:pt x="608" y="67"/>
                    <a:pt x="608" y="84"/>
                    <a:pt x="625" y="84"/>
                  </a:cubicBezTo>
                  <a:cubicBezTo>
                    <a:pt x="633" y="84"/>
                    <a:pt x="637" y="80"/>
                    <a:pt x="637" y="80"/>
                  </a:cubicBezTo>
                  <a:lnTo>
                    <a:pt x="637" y="41"/>
                  </a:lnTo>
                  <a:close/>
                  <a:moveTo>
                    <a:pt x="579" y="89"/>
                  </a:moveTo>
                  <a:cubicBezTo>
                    <a:pt x="574" y="89"/>
                    <a:pt x="566" y="89"/>
                    <a:pt x="566" y="89"/>
                  </a:cubicBezTo>
                  <a:cubicBezTo>
                    <a:pt x="566" y="87"/>
                    <a:pt x="566" y="87"/>
                    <a:pt x="566" y="87"/>
                  </a:cubicBezTo>
                  <a:cubicBezTo>
                    <a:pt x="568" y="87"/>
                    <a:pt x="570" y="86"/>
                    <a:pt x="572" y="84"/>
                  </a:cubicBezTo>
                  <a:cubicBezTo>
                    <a:pt x="574" y="82"/>
                    <a:pt x="574" y="78"/>
                    <a:pt x="574" y="68"/>
                  </a:cubicBezTo>
                  <a:cubicBezTo>
                    <a:pt x="574" y="21"/>
                    <a:pt x="574" y="21"/>
                    <a:pt x="574" y="21"/>
                  </a:cubicBezTo>
                  <a:cubicBezTo>
                    <a:pt x="574" y="13"/>
                    <a:pt x="574" y="10"/>
                    <a:pt x="573" y="8"/>
                  </a:cubicBezTo>
                  <a:cubicBezTo>
                    <a:pt x="571" y="5"/>
                    <a:pt x="568" y="5"/>
                    <a:pt x="566" y="5"/>
                  </a:cubicBezTo>
                  <a:cubicBezTo>
                    <a:pt x="566" y="2"/>
                    <a:pt x="566" y="2"/>
                    <a:pt x="566" y="2"/>
                  </a:cubicBezTo>
                  <a:cubicBezTo>
                    <a:pt x="566" y="2"/>
                    <a:pt x="571" y="2"/>
                    <a:pt x="579" y="1"/>
                  </a:cubicBezTo>
                  <a:cubicBezTo>
                    <a:pt x="583" y="1"/>
                    <a:pt x="585" y="0"/>
                    <a:pt x="585" y="0"/>
                  </a:cubicBezTo>
                  <a:cubicBezTo>
                    <a:pt x="585" y="0"/>
                    <a:pt x="585" y="0"/>
                    <a:pt x="585" y="0"/>
                  </a:cubicBezTo>
                  <a:cubicBezTo>
                    <a:pt x="585" y="0"/>
                    <a:pt x="585" y="6"/>
                    <a:pt x="585" y="23"/>
                  </a:cubicBezTo>
                  <a:cubicBezTo>
                    <a:pt x="585" y="71"/>
                    <a:pt x="585" y="71"/>
                    <a:pt x="585" y="71"/>
                  </a:cubicBezTo>
                  <a:cubicBezTo>
                    <a:pt x="585" y="81"/>
                    <a:pt x="585" y="83"/>
                    <a:pt x="587" y="85"/>
                  </a:cubicBezTo>
                  <a:cubicBezTo>
                    <a:pt x="589" y="86"/>
                    <a:pt x="591" y="87"/>
                    <a:pt x="593" y="87"/>
                  </a:cubicBezTo>
                  <a:cubicBezTo>
                    <a:pt x="593" y="89"/>
                    <a:pt x="593" y="89"/>
                    <a:pt x="593" y="89"/>
                  </a:cubicBezTo>
                  <a:cubicBezTo>
                    <a:pt x="593" y="89"/>
                    <a:pt x="586" y="89"/>
                    <a:pt x="579" y="89"/>
                  </a:cubicBezTo>
                  <a:moveTo>
                    <a:pt x="164" y="90"/>
                  </a:moveTo>
                  <a:cubicBezTo>
                    <a:pt x="155" y="90"/>
                    <a:pt x="151" y="86"/>
                    <a:pt x="149" y="81"/>
                  </a:cubicBezTo>
                  <a:cubicBezTo>
                    <a:pt x="148" y="78"/>
                    <a:pt x="148" y="74"/>
                    <a:pt x="148" y="70"/>
                  </a:cubicBezTo>
                  <a:cubicBezTo>
                    <a:pt x="148" y="47"/>
                    <a:pt x="149" y="38"/>
                    <a:pt x="149" y="38"/>
                  </a:cubicBezTo>
                  <a:cubicBezTo>
                    <a:pt x="141" y="38"/>
                    <a:pt x="141" y="38"/>
                    <a:pt x="141" y="38"/>
                  </a:cubicBezTo>
                  <a:cubicBezTo>
                    <a:pt x="141" y="35"/>
                    <a:pt x="141" y="35"/>
                    <a:pt x="141" y="35"/>
                  </a:cubicBezTo>
                  <a:cubicBezTo>
                    <a:pt x="141" y="35"/>
                    <a:pt x="145" y="34"/>
                    <a:pt x="148" y="31"/>
                  </a:cubicBezTo>
                  <a:cubicBezTo>
                    <a:pt x="153" y="27"/>
                    <a:pt x="156" y="20"/>
                    <a:pt x="157" y="19"/>
                  </a:cubicBezTo>
                  <a:cubicBezTo>
                    <a:pt x="160" y="19"/>
                    <a:pt x="160" y="19"/>
                    <a:pt x="160" y="19"/>
                  </a:cubicBezTo>
                  <a:cubicBezTo>
                    <a:pt x="160" y="33"/>
                    <a:pt x="160" y="33"/>
                    <a:pt x="160" y="33"/>
                  </a:cubicBezTo>
                  <a:cubicBezTo>
                    <a:pt x="178" y="33"/>
                    <a:pt x="178" y="33"/>
                    <a:pt x="178" y="33"/>
                  </a:cubicBezTo>
                  <a:cubicBezTo>
                    <a:pt x="178" y="38"/>
                    <a:pt x="178" y="38"/>
                    <a:pt x="178" y="38"/>
                  </a:cubicBezTo>
                  <a:cubicBezTo>
                    <a:pt x="160" y="38"/>
                    <a:pt x="160" y="38"/>
                    <a:pt x="160" y="38"/>
                  </a:cubicBezTo>
                  <a:cubicBezTo>
                    <a:pt x="160" y="69"/>
                    <a:pt x="160" y="69"/>
                    <a:pt x="160" y="69"/>
                  </a:cubicBezTo>
                  <a:cubicBezTo>
                    <a:pt x="160" y="77"/>
                    <a:pt x="160" y="84"/>
                    <a:pt x="170" y="84"/>
                  </a:cubicBezTo>
                  <a:cubicBezTo>
                    <a:pt x="175" y="84"/>
                    <a:pt x="178" y="82"/>
                    <a:pt x="178" y="82"/>
                  </a:cubicBezTo>
                  <a:cubicBezTo>
                    <a:pt x="179" y="85"/>
                    <a:pt x="179" y="85"/>
                    <a:pt x="179" y="85"/>
                  </a:cubicBezTo>
                  <a:cubicBezTo>
                    <a:pt x="179" y="85"/>
                    <a:pt x="174" y="90"/>
                    <a:pt x="164" y="90"/>
                  </a:cubicBezTo>
                  <a:moveTo>
                    <a:pt x="25" y="52"/>
                  </a:moveTo>
                  <a:cubicBezTo>
                    <a:pt x="49" y="52"/>
                    <a:pt x="49" y="52"/>
                    <a:pt x="49" y="52"/>
                  </a:cubicBezTo>
                  <a:cubicBezTo>
                    <a:pt x="37" y="19"/>
                    <a:pt x="37" y="19"/>
                    <a:pt x="37" y="19"/>
                  </a:cubicBezTo>
                  <a:lnTo>
                    <a:pt x="25"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4" y="316678"/>
            <a:ext cx="5618162" cy="1143000"/>
          </a:xfrm>
        </p:spPr>
        <p:txBody>
          <a:bodyPr/>
          <a:lstStyle/>
          <a:p>
            <a:r>
              <a:rPr lang="en-US"/>
              <a:t>Click to edit Master title style</a:t>
            </a:r>
            <a:endParaRPr lang="en-GB" dirty="0"/>
          </a:p>
        </p:txBody>
      </p:sp>
      <p:sp>
        <p:nvSpPr>
          <p:cNvPr id="5" name="Date Placeholder 4"/>
          <p:cNvSpPr>
            <a:spLocks noGrp="1"/>
          </p:cNvSpPr>
          <p:nvPr>
            <p:ph type="dt" sz="half" idx="10"/>
          </p:nvPr>
        </p:nvSpPr>
        <p:spPr/>
        <p:txBody>
          <a:bodyPr/>
          <a:lstStyle/>
          <a:p>
            <a:r>
              <a:rPr lang="en-US"/>
              <a:t>29/04/2013</a:t>
            </a:r>
            <a:endParaRPr lang="en-GB"/>
          </a:p>
        </p:txBody>
      </p:sp>
      <p:sp>
        <p:nvSpPr>
          <p:cNvPr id="6" name="Footer Placeholder 5"/>
          <p:cNvSpPr>
            <a:spLocks noGrp="1"/>
          </p:cNvSpPr>
          <p:nvPr>
            <p:ph type="ftr" sz="quarter" idx="11"/>
          </p:nvPr>
        </p:nvSpPr>
        <p:spPr/>
        <p:txBody>
          <a:bodyPr/>
          <a:lstStyle/>
          <a:p>
            <a:r>
              <a:rPr lang="en-AU"/>
              <a:t>Edit footer information via the Insert Footer command.</a:t>
            </a:r>
            <a:endParaRPr lang="en-GB"/>
          </a:p>
        </p:txBody>
      </p:sp>
      <p:sp>
        <p:nvSpPr>
          <p:cNvPr id="7" name="Slide Number Placeholder 6"/>
          <p:cNvSpPr>
            <a:spLocks noGrp="1"/>
          </p:cNvSpPr>
          <p:nvPr>
            <p:ph type="sldNum" sz="quarter" idx="12"/>
          </p:nvPr>
        </p:nvSpPr>
        <p:spPr/>
        <p:txBody>
          <a:bodyPr/>
          <a:lstStyle/>
          <a:p>
            <a:fld id="{3FF02F06-FE86-4935-BA5C-33258BD8D078}" type="slidenum">
              <a:rPr lang="en-GB" smtClean="0"/>
              <a:t>‹#›</a:t>
            </a:fld>
            <a:endParaRPr lang="en-GB"/>
          </a:p>
        </p:txBody>
      </p:sp>
      <p:sp>
        <p:nvSpPr>
          <p:cNvPr id="8" name="Content Placeholder 2"/>
          <p:cNvSpPr>
            <a:spLocks noGrp="1"/>
          </p:cNvSpPr>
          <p:nvPr>
            <p:ph idx="1"/>
          </p:nvPr>
        </p:nvSpPr>
        <p:spPr>
          <a:xfrm>
            <a:off x="430214" y="1640328"/>
            <a:ext cx="2555874" cy="4422775"/>
          </a:xfrm>
        </p:spPr>
        <p:txBody>
          <a:bodyPr/>
          <a:lstStyle>
            <a:lvl1pPr>
              <a:buClr>
                <a:schemeClr val="tx2"/>
              </a:buClr>
              <a:defRPr>
                <a:solidFill>
                  <a:schemeClr val="bg2"/>
                </a:solidFill>
              </a:defRPr>
            </a:lvl1pPr>
            <a:lvl2pPr>
              <a:buClr>
                <a:schemeClr val="tx2"/>
              </a:buClr>
              <a:defRPr>
                <a:solidFill>
                  <a:schemeClr val="bg2"/>
                </a:solidFill>
              </a:defRPr>
            </a:lvl2pPr>
            <a:lvl3pPr>
              <a:buClr>
                <a:schemeClr val="tx2"/>
              </a:buClr>
              <a:defRPr>
                <a:solidFill>
                  <a:schemeClr val="bg2"/>
                </a:solidFill>
              </a:defRPr>
            </a:lvl3pPr>
            <a:lvl4pPr>
              <a:buClr>
                <a:schemeClr val="tx2"/>
              </a:buClr>
              <a:defRPr>
                <a:solidFill>
                  <a:schemeClr val="bg2"/>
                </a:solidFill>
              </a:defRPr>
            </a:lvl4pPr>
            <a:lvl5pPr>
              <a:buClr>
                <a:schemeClr val="tx2"/>
              </a:buCl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2"/>
          <p:cNvSpPr>
            <a:spLocks noGrp="1"/>
          </p:cNvSpPr>
          <p:nvPr>
            <p:ph idx="13"/>
          </p:nvPr>
        </p:nvSpPr>
        <p:spPr>
          <a:xfrm>
            <a:off x="3276600" y="1640328"/>
            <a:ext cx="2555874" cy="4422775"/>
          </a:xfrm>
        </p:spPr>
        <p:txBody>
          <a:bodyPr/>
          <a:lstStyle>
            <a:lvl1pPr>
              <a:buClr>
                <a:schemeClr val="tx2"/>
              </a:buClr>
              <a:defRPr>
                <a:solidFill>
                  <a:schemeClr val="bg2"/>
                </a:solidFill>
              </a:defRPr>
            </a:lvl1pPr>
            <a:lvl2pPr>
              <a:buClr>
                <a:schemeClr val="tx2"/>
              </a:buClr>
              <a:defRPr>
                <a:solidFill>
                  <a:schemeClr val="bg2"/>
                </a:solidFill>
              </a:defRPr>
            </a:lvl2pPr>
            <a:lvl3pPr>
              <a:buClr>
                <a:schemeClr val="tx2"/>
              </a:buClr>
              <a:defRPr>
                <a:solidFill>
                  <a:schemeClr val="bg2"/>
                </a:solidFill>
              </a:defRPr>
            </a:lvl3pPr>
            <a:lvl4pPr>
              <a:buClr>
                <a:schemeClr val="tx2"/>
              </a:buClr>
              <a:defRPr>
                <a:solidFill>
                  <a:schemeClr val="bg2"/>
                </a:solidFill>
              </a:defRPr>
            </a:lvl4pPr>
            <a:lvl5pPr>
              <a:buClr>
                <a:schemeClr val="tx2"/>
              </a:buCl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7" name="Content Placeholder 2"/>
          <p:cNvSpPr>
            <a:spLocks noGrp="1"/>
          </p:cNvSpPr>
          <p:nvPr>
            <p:ph idx="14"/>
          </p:nvPr>
        </p:nvSpPr>
        <p:spPr>
          <a:xfrm>
            <a:off x="6148349" y="1640328"/>
            <a:ext cx="2555874" cy="4422775"/>
          </a:xfrm>
        </p:spPr>
        <p:txBody>
          <a:bodyPr/>
          <a:lstStyle>
            <a:lvl1pPr>
              <a:buClr>
                <a:schemeClr val="tx2"/>
              </a:buClr>
              <a:defRPr>
                <a:solidFill>
                  <a:schemeClr val="bg2"/>
                </a:solidFill>
              </a:defRPr>
            </a:lvl1pPr>
            <a:lvl2pPr>
              <a:buClr>
                <a:schemeClr val="tx2"/>
              </a:buClr>
              <a:defRPr>
                <a:solidFill>
                  <a:schemeClr val="bg2"/>
                </a:solidFill>
              </a:defRPr>
            </a:lvl2pPr>
            <a:lvl3pPr>
              <a:buClr>
                <a:schemeClr val="tx2"/>
              </a:buClr>
              <a:defRPr>
                <a:solidFill>
                  <a:schemeClr val="bg2"/>
                </a:solidFill>
              </a:defRPr>
            </a:lvl3pPr>
            <a:lvl4pPr>
              <a:buClr>
                <a:schemeClr val="tx2"/>
              </a:buClr>
              <a:defRPr>
                <a:solidFill>
                  <a:schemeClr val="bg2"/>
                </a:solidFill>
              </a:defRPr>
            </a:lvl4pPr>
            <a:lvl5pPr>
              <a:buClr>
                <a:schemeClr val="tx2"/>
              </a:buCl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646238"/>
            <a:ext cx="4040188" cy="639762"/>
          </a:xfrm>
        </p:spPr>
        <p:txBody>
          <a:bodyPr anchor="t" anchorCtr="0">
            <a:normAutofit/>
          </a:bodyPr>
          <a:lstStyle>
            <a:lvl1pPr marL="0" indent="0">
              <a:spcBef>
                <a:spcPts val="0"/>
              </a:spcBef>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645025" y="1646238"/>
            <a:ext cx="4041775" cy="639762"/>
          </a:xfrm>
        </p:spPr>
        <p:txBody>
          <a:bodyPr anchor="t" anchorCtr="0">
            <a:normAutofit/>
          </a:bodyPr>
          <a:lstStyle>
            <a:lvl1pPr marL="0" indent="0">
              <a:spcBef>
                <a:spcPts val="0"/>
              </a:spcBef>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Date Placeholder 6"/>
          <p:cNvSpPr>
            <a:spLocks noGrp="1"/>
          </p:cNvSpPr>
          <p:nvPr>
            <p:ph type="dt" sz="half" idx="10"/>
          </p:nvPr>
        </p:nvSpPr>
        <p:spPr/>
        <p:txBody>
          <a:bodyPr/>
          <a:lstStyle/>
          <a:p>
            <a:r>
              <a:rPr lang="en-US"/>
              <a:t>29/04/2013</a:t>
            </a:r>
            <a:endParaRPr lang="en-GB"/>
          </a:p>
        </p:txBody>
      </p:sp>
      <p:sp>
        <p:nvSpPr>
          <p:cNvPr id="8" name="Footer Placeholder 7"/>
          <p:cNvSpPr>
            <a:spLocks noGrp="1"/>
          </p:cNvSpPr>
          <p:nvPr>
            <p:ph type="ftr" sz="quarter" idx="11"/>
          </p:nvPr>
        </p:nvSpPr>
        <p:spPr/>
        <p:txBody>
          <a:bodyPr/>
          <a:lstStyle/>
          <a:p>
            <a:r>
              <a:rPr lang="en-AU"/>
              <a:t>Edit footer information via the Insert Footer command.</a:t>
            </a:r>
            <a:endParaRPr lang="en-GB"/>
          </a:p>
        </p:txBody>
      </p:sp>
      <p:sp>
        <p:nvSpPr>
          <p:cNvPr id="9" name="Slide Number Placeholder 8"/>
          <p:cNvSpPr>
            <a:spLocks noGrp="1"/>
          </p:cNvSpPr>
          <p:nvPr>
            <p:ph type="sldNum" sz="quarter" idx="12"/>
          </p:nvPr>
        </p:nvSpPr>
        <p:spPr/>
        <p:txBody>
          <a:bodyPr/>
          <a:lstStyle/>
          <a:p>
            <a:fld id="{3FF02F06-FE86-4935-BA5C-33258BD8D078}" type="slidenum">
              <a:rPr lang="en-GB" smtClean="0"/>
              <a:t>‹#›</a:t>
            </a:fld>
            <a:endParaRPr lang="en-GB"/>
          </a:p>
        </p:txBody>
      </p:sp>
      <p:sp>
        <p:nvSpPr>
          <p:cNvPr id="10" name="Content Placeholder 2"/>
          <p:cNvSpPr>
            <a:spLocks noGrp="1"/>
          </p:cNvSpPr>
          <p:nvPr>
            <p:ph idx="13"/>
          </p:nvPr>
        </p:nvSpPr>
        <p:spPr>
          <a:xfrm>
            <a:off x="430214" y="2360141"/>
            <a:ext cx="3994150" cy="3702962"/>
          </a:xfrm>
        </p:spPr>
        <p:txBody>
          <a:bodyPr/>
          <a:lstStyle>
            <a:lvl1pPr>
              <a:buClr>
                <a:schemeClr val="tx2"/>
              </a:buClr>
              <a:defRPr>
                <a:solidFill>
                  <a:schemeClr val="bg2"/>
                </a:solidFill>
              </a:defRPr>
            </a:lvl1pPr>
            <a:lvl2pPr>
              <a:buClr>
                <a:schemeClr val="tx2"/>
              </a:buClr>
              <a:defRPr>
                <a:solidFill>
                  <a:schemeClr val="bg2"/>
                </a:solidFill>
              </a:defRPr>
            </a:lvl2pPr>
            <a:lvl3pPr>
              <a:buClr>
                <a:schemeClr val="tx2"/>
              </a:buClr>
              <a:defRPr>
                <a:solidFill>
                  <a:schemeClr val="bg2"/>
                </a:solidFill>
              </a:defRPr>
            </a:lvl3pPr>
            <a:lvl4pPr>
              <a:buClr>
                <a:schemeClr val="tx2"/>
              </a:buClr>
              <a:defRPr>
                <a:solidFill>
                  <a:schemeClr val="bg2"/>
                </a:solidFill>
              </a:defRPr>
            </a:lvl4pPr>
            <a:lvl5pPr>
              <a:buClr>
                <a:schemeClr val="tx2"/>
              </a:buCl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Content Placeholder 2"/>
          <p:cNvSpPr>
            <a:spLocks noGrp="1"/>
          </p:cNvSpPr>
          <p:nvPr>
            <p:ph idx="14"/>
          </p:nvPr>
        </p:nvSpPr>
        <p:spPr>
          <a:xfrm>
            <a:off x="4719638" y="2360141"/>
            <a:ext cx="3994150" cy="3702962"/>
          </a:xfrm>
        </p:spPr>
        <p:txBody>
          <a:bodyPr/>
          <a:lstStyle>
            <a:lvl1pPr>
              <a:buClr>
                <a:schemeClr val="tx2"/>
              </a:buClr>
              <a:defRPr>
                <a:solidFill>
                  <a:schemeClr val="bg2"/>
                </a:solidFill>
              </a:defRPr>
            </a:lvl1pPr>
            <a:lvl2pPr>
              <a:buClr>
                <a:schemeClr val="tx2"/>
              </a:buClr>
              <a:defRPr>
                <a:solidFill>
                  <a:schemeClr val="bg2"/>
                </a:solidFill>
              </a:defRPr>
            </a:lvl2pPr>
            <a:lvl3pPr>
              <a:buClr>
                <a:schemeClr val="tx2"/>
              </a:buClr>
              <a:defRPr>
                <a:solidFill>
                  <a:schemeClr val="bg2"/>
                </a:solidFill>
              </a:defRPr>
            </a:lvl3pPr>
            <a:lvl4pPr>
              <a:buClr>
                <a:schemeClr val="tx2"/>
              </a:buClr>
              <a:defRPr>
                <a:solidFill>
                  <a:schemeClr val="bg2"/>
                </a:solidFill>
              </a:defRPr>
            </a:lvl4pPr>
            <a:lvl5pPr>
              <a:buClr>
                <a:schemeClr val="tx2"/>
              </a:buCl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Keypoi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r>
              <a:rPr lang="en-US"/>
              <a:t>29/04/2013</a:t>
            </a:r>
            <a:endParaRPr lang="en-GB"/>
          </a:p>
        </p:txBody>
      </p:sp>
      <p:sp>
        <p:nvSpPr>
          <p:cNvPr id="6" name="Footer Placeholder 5"/>
          <p:cNvSpPr>
            <a:spLocks noGrp="1"/>
          </p:cNvSpPr>
          <p:nvPr>
            <p:ph type="ftr" sz="quarter" idx="11"/>
          </p:nvPr>
        </p:nvSpPr>
        <p:spPr/>
        <p:txBody>
          <a:bodyPr/>
          <a:lstStyle/>
          <a:p>
            <a:r>
              <a:rPr lang="en-AU"/>
              <a:t>Edit footer information via the Insert Footer command.</a:t>
            </a:r>
            <a:endParaRPr lang="en-GB"/>
          </a:p>
        </p:txBody>
      </p:sp>
      <p:sp>
        <p:nvSpPr>
          <p:cNvPr id="7" name="Slide Number Placeholder 6"/>
          <p:cNvSpPr>
            <a:spLocks noGrp="1"/>
          </p:cNvSpPr>
          <p:nvPr>
            <p:ph type="sldNum" sz="quarter" idx="12"/>
          </p:nvPr>
        </p:nvSpPr>
        <p:spPr/>
        <p:txBody>
          <a:bodyPr/>
          <a:lstStyle/>
          <a:p>
            <a:fld id="{3FF02F06-FE86-4935-BA5C-33258BD8D078}" type="slidenum">
              <a:rPr lang="en-GB" smtClean="0"/>
              <a:t>‹#›</a:t>
            </a:fld>
            <a:endParaRPr lang="en-GB"/>
          </a:p>
        </p:txBody>
      </p:sp>
      <p:sp>
        <p:nvSpPr>
          <p:cNvPr id="8" name="Content Placeholder 2"/>
          <p:cNvSpPr>
            <a:spLocks noGrp="1"/>
          </p:cNvSpPr>
          <p:nvPr>
            <p:ph idx="1"/>
          </p:nvPr>
        </p:nvSpPr>
        <p:spPr>
          <a:xfrm>
            <a:off x="430213" y="1640328"/>
            <a:ext cx="5440362" cy="4422775"/>
          </a:xfrm>
        </p:spPr>
        <p:txBody>
          <a:bodyPr/>
          <a:lstStyle>
            <a:lvl1pPr>
              <a:buClr>
                <a:schemeClr val="tx2"/>
              </a:buClr>
              <a:defRPr>
                <a:solidFill>
                  <a:schemeClr val="bg2"/>
                </a:solidFill>
              </a:defRPr>
            </a:lvl1pPr>
            <a:lvl2pPr>
              <a:buClr>
                <a:schemeClr val="tx2"/>
              </a:buClr>
              <a:defRPr>
                <a:solidFill>
                  <a:schemeClr val="bg2"/>
                </a:solidFill>
              </a:defRPr>
            </a:lvl2pPr>
            <a:lvl3pPr>
              <a:buClr>
                <a:schemeClr val="tx2"/>
              </a:buClr>
              <a:defRPr>
                <a:solidFill>
                  <a:schemeClr val="bg2"/>
                </a:solidFill>
              </a:defRPr>
            </a:lvl3pPr>
            <a:lvl4pPr>
              <a:buClr>
                <a:schemeClr val="tx2"/>
              </a:buClr>
              <a:defRPr>
                <a:solidFill>
                  <a:schemeClr val="bg2"/>
                </a:solidFill>
              </a:defRPr>
            </a:lvl4pPr>
            <a:lvl5pPr>
              <a:buClr>
                <a:schemeClr val="tx2"/>
              </a:buCl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3"/>
          </p:nvPr>
        </p:nvSpPr>
        <p:spPr>
          <a:xfrm>
            <a:off x="6159500" y="1640328"/>
            <a:ext cx="2554288" cy="4422775"/>
          </a:xfrm>
        </p:spPr>
        <p:txBody>
          <a:bodyPr>
            <a:normAutofit/>
          </a:bodyPr>
          <a:lstStyle>
            <a:lvl1pPr>
              <a:buClr>
                <a:schemeClr val="tx2"/>
              </a:buClr>
              <a:defRPr sz="2000" b="1" i="1">
                <a:solidFill>
                  <a:schemeClr val="tx2"/>
                </a:solidFill>
              </a:defRPr>
            </a:lvl1pPr>
            <a:lvl2pPr>
              <a:buClr>
                <a:schemeClr val="tx2"/>
              </a:buClr>
              <a:defRPr sz="2000" b="1" i="1">
                <a:solidFill>
                  <a:schemeClr val="tx2"/>
                </a:solidFill>
              </a:defRPr>
            </a:lvl2pPr>
            <a:lvl3pPr>
              <a:buClr>
                <a:schemeClr val="tx2"/>
              </a:buClr>
              <a:defRPr sz="2000" b="1" i="1">
                <a:solidFill>
                  <a:schemeClr val="tx2"/>
                </a:solidFill>
              </a:defRPr>
            </a:lvl3pPr>
            <a:lvl4pPr>
              <a:buClr>
                <a:schemeClr val="tx2"/>
              </a:buClr>
              <a:defRPr sz="2000" b="1" i="1">
                <a:solidFill>
                  <a:schemeClr val="tx2"/>
                </a:solidFill>
              </a:defRPr>
            </a:lvl4pPr>
            <a:lvl5pPr>
              <a:buClr>
                <a:schemeClr val="tx2"/>
              </a:buClr>
              <a:defRPr sz="2000" b="1" i="1">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r>
              <a:rPr lang="en-US"/>
              <a:t>29/04/2013</a:t>
            </a:r>
            <a:endParaRPr lang="en-GB"/>
          </a:p>
        </p:txBody>
      </p:sp>
      <p:sp>
        <p:nvSpPr>
          <p:cNvPr id="4" name="Footer Placeholder 3"/>
          <p:cNvSpPr>
            <a:spLocks noGrp="1"/>
          </p:cNvSpPr>
          <p:nvPr>
            <p:ph type="ftr" sz="quarter" idx="11"/>
          </p:nvPr>
        </p:nvSpPr>
        <p:spPr/>
        <p:txBody>
          <a:bodyPr/>
          <a:lstStyle/>
          <a:p>
            <a:r>
              <a:rPr lang="en-AU"/>
              <a:t>Edit footer information via the Insert Footer command.</a:t>
            </a:r>
            <a:endParaRPr lang="en-GB"/>
          </a:p>
        </p:txBody>
      </p:sp>
      <p:sp>
        <p:nvSpPr>
          <p:cNvPr id="5" name="Slide Number Placeholder 4"/>
          <p:cNvSpPr>
            <a:spLocks noGrp="1"/>
          </p:cNvSpPr>
          <p:nvPr>
            <p:ph type="sldNum" sz="quarter" idx="12"/>
          </p:nvPr>
        </p:nvSpPr>
        <p:spPr/>
        <p:txBody>
          <a:bodyPr/>
          <a:lstStyle/>
          <a:p>
            <a:fld id="{3FF02F06-FE86-4935-BA5C-33258BD8D078}" type="slidenum">
              <a:rPr lang="en-GB" smtClean="0"/>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29/04/2013</a:t>
            </a:r>
            <a:endParaRPr lang="en-GB"/>
          </a:p>
        </p:txBody>
      </p:sp>
      <p:sp>
        <p:nvSpPr>
          <p:cNvPr id="3" name="Footer Placeholder 2"/>
          <p:cNvSpPr>
            <a:spLocks noGrp="1"/>
          </p:cNvSpPr>
          <p:nvPr>
            <p:ph type="ftr" sz="quarter" idx="11"/>
          </p:nvPr>
        </p:nvSpPr>
        <p:spPr/>
        <p:txBody>
          <a:bodyPr/>
          <a:lstStyle/>
          <a:p>
            <a:r>
              <a:rPr lang="en-AU"/>
              <a:t>Edit footer information via the Insert Footer command.</a:t>
            </a:r>
            <a:endParaRPr lang="en-GB"/>
          </a:p>
        </p:txBody>
      </p:sp>
      <p:sp>
        <p:nvSpPr>
          <p:cNvPr id="4" name="Slide Number Placeholder 3"/>
          <p:cNvSpPr>
            <a:spLocks noGrp="1"/>
          </p:cNvSpPr>
          <p:nvPr>
            <p:ph type="sldNum" sz="quarter" idx="12"/>
          </p:nvPr>
        </p:nvSpPr>
        <p:spPr/>
        <p:txBody>
          <a:bodyPr/>
          <a:lstStyle/>
          <a:p>
            <a:fld id="{3FF02F06-FE86-4935-BA5C-33258BD8D078}" type="slidenum">
              <a:rPr lang="en-GB" smtClean="0"/>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point">
    <p:bg>
      <p:bgPr>
        <a:solidFill>
          <a:schemeClr val="accent2"/>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3276600" y="1266092"/>
            <a:ext cx="5573714" cy="4079630"/>
          </a:xfrm>
        </p:spPr>
        <p:txBody>
          <a:bodyPr anchor="ctr" anchorCtr="0">
            <a:noAutofit/>
          </a:bodyPr>
          <a:lstStyle>
            <a:lvl1pPr>
              <a:lnSpc>
                <a:spcPct val="90000"/>
              </a:lnSpc>
              <a:defRPr sz="5000" i="1">
                <a:solidFill>
                  <a:schemeClr val="bg1"/>
                </a:solidFill>
              </a:defRPr>
            </a:lvl1pPr>
          </a:lstStyle>
          <a:p>
            <a:r>
              <a:rPr lang="en-GB" dirty="0"/>
              <a:t>Click to edit Master </a:t>
            </a:r>
            <a:br>
              <a:rPr lang="en-GB" dirty="0"/>
            </a:br>
            <a:r>
              <a:rPr lang="en-GB" dirty="0"/>
              <a:t>title style</a:t>
            </a:r>
          </a:p>
        </p:txBody>
      </p:sp>
      <p:sp>
        <p:nvSpPr>
          <p:cNvPr id="5126" name="Freeform 6"/>
          <p:cNvSpPr>
            <a:spLocks noEditPoints="1"/>
          </p:cNvSpPr>
          <p:nvPr userDrawn="1"/>
        </p:nvSpPr>
        <p:spPr bwMode="auto">
          <a:xfrm>
            <a:off x="-12357" y="1041145"/>
            <a:ext cx="3078447" cy="4782707"/>
          </a:xfrm>
          <a:custGeom>
            <a:avLst/>
            <a:gdLst/>
            <a:ahLst/>
            <a:cxnLst>
              <a:cxn ang="0">
                <a:pos x="534" y="743"/>
              </a:cxn>
              <a:cxn ang="0">
                <a:pos x="348" y="992"/>
              </a:cxn>
              <a:cxn ang="0">
                <a:pos x="157" y="735"/>
              </a:cxn>
              <a:cxn ang="0">
                <a:pos x="346" y="487"/>
              </a:cxn>
              <a:cxn ang="0">
                <a:pos x="534" y="743"/>
              </a:cxn>
              <a:cxn ang="0">
                <a:pos x="854" y="796"/>
              </a:cxn>
              <a:cxn ang="0">
                <a:pos x="964" y="763"/>
              </a:cxn>
              <a:cxn ang="0">
                <a:pos x="964" y="687"/>
              </a:cxn>
              <a:cxn ang="0">
                <a:pos x="854" y="654"/>
              </a:cxn>
              <a:cxn ang="0">
                <a:pos x="737" y="519"/>
              </a:cxn>
              <a:cxn ang="0">
                <a:pos x="737" y="414"/>
              </a:cxn>
              <a:cxn ang="0">
                <a:pos x="737" y="373"/>
              </a:cxn>
              <a:cxn ang="0">
                <a:pos x="730" y="205"/>
              </a:cxn>
              <a:cxn ang="0">
                <a:pos x="648" y="66"/>
              </a:cxn>
              <a:cxn ang="0">
                <a:pos x="418" y="0"/>
              </a:cxn>
              <a:cxn ang="0">
                <a:pos x="79" y="151"/>
              </a:cxn>
              <a:cxn ang="0">
                <a:pos x="79" y="182"/>
              </a:cxn>
              <a:cxn ang="0">
                <a:pos x="336" y="134"/>
              </a:cxn>
              <a:cxn ang="0">
                <a:pos x="536" y="236"/>
              </a:cxn>
              <a:cxn ang="0">
                <a:pos x="550" y="386"/>
              </a:cxn>
              <a:cxn ang="0">
                <a:pos x="550" y="437"/>
              </a:cxn>
              <a:cxn ang="0">
                <a:pos x="346" y="386"/>
              </a:cxn>
              <a:cxn ang="0">
                <a:pos x="0" y="597"/>
              </a:cxn>
              <a:cxn ang="0">
                <a:pos x="0" y="919"/>
              </a:cxn>
              <a:cxn ang="0">
                <a:pos x="264" y="1087"/>
              </a:cxn>
              <a:cxn ang="0">
                <a:pos x="550" y="954"/>
              </a:cxn>
              <a:cxn ang="0">
                <a:pos x="550" y="1114"/>
              </a:cxn>
              <a:cxn ang="0">
                <a:pos x="536" y="1264"/>
              </a:cxn>
              <a:cxn ang="0">
                <a:pos x="336" y="1366"/>
              </a:cxn>
              <a:cxn ang="0">
                <a:pos x="79" y="1318"/>
              </a:cxn>
              <a:cxn ang="0">
                <a:pos x="79" y="1349"/>
              </a:cxn>
              <a:cxn ang="0">
                <a:pos x="418" y="1500"/>
              </a:cxn>
              <a:cxn ang="0">
                <a:pos x="648" y="1434"/>
              </a:cxn>
              <a:cxn ang="0">
                <a:pos x="737" y="1127"/>
              </a:cxn>
              <a:cxn ang="0">
                <a:pos x="737" y="931"/>
              </a:cxn>
              <a:cxn ang="0">
                <a:pos x="854" y="796"/>
              </a:cxn>
            </a:cxnLst>
            <a:rect l="0" t="0" r="r" b="b"/>
            <a:pathLst>
              <a:path w="964" h="1500">
                <a:moveTo>
                  <a:pt x="534" y="743"/>
                </a:moveTo>
                <a:cubicBezTo>
                  <a:pt x="534" y="905"/>
                  <a:pt x="473" y="992"/>
                  <a:pt x="348" y="992"/>
                </a:cubicBezTo>
                <a:cubicBezTo>
                  <a:pt x="222" y="992"/>
                  <a:pt x="157" y="909"/>
                  <a:pt x="157" y="735"/>
                </a:cubicBezTo>
                <a:cubicBezTo>
                  <a:pt x="157" y="562"/>
                  <a:pt x="227" y="487"/>
                  <a:pt x="346" y="487"/>
                </a:cubicBezTo>
                <a:cubicBezTo>
                  <a:pt x="412" y="487"/>
                  <a:pt x="534" y="509"/>
                  <a:pt x="534" y="743"/>
                </a:cubicBezTo>
                <a:moveTo>
                  <a:pt x="854" y="796"/>
                </a:moveTo>
                <a:cubicBezTo>
                  <a:pt x="861" y="794"/>
                  <a:pt x="964" y="763"/>
                  <a:pt x="964" y="763"/>
                </a:cubicBezTo>
                <a:cubicBezTo>
                  <a:pt x="964" y="687"/>
                  <a:pt x="964" y="687"/>
                  <a:pt x="964" y="687"/>
                </a:cubicBezTo>
                <a:cubicBezTo>
                  <a:pt x="964" y="687"/>
                  <a:pt x="877" y="661"/>
                  <a:pt x="854" y="654"/>
                </a:cubicBezTo>
                <a:cubicBezTo>
                  <a:pt x="816" y="643"/>
                  <a:pt x="737" y="617"/>
                  <a:pt x="737" y="519"/>
                </a:cubicBezTo>
                <a:cubicBezTo>
                  <a:pt x="737" y="414"/>
                  <a:pt x="737" y="414"/>
                  <a:pt x="737" y="414"/>
                </a:cubicBezTo>
                <a:cubicBezTo>
                  <a:pt x="737" y="373"/>
                  <a:pt x="737" y="373"/>
                  <a:pt x="737" y="373"/>
                </a:cubicBezTo>
                <a:cubicBezTo>
                  <a:pt x="737" y="285"/>
                  <a:pt x="734" y="229"/>
                  <a:pt x="730" y="205"/>
                </a:cubicBezTo>
                <a:cubicBezTo>
                  <a:pt x="719" y="144"/>
                  <a:pt x="692" y="98"/>
                  <a:pt x="648" y="66"/>
                </a:cubicBezTo>
                <a:cubicBezTo>
                  <a:pt x="590" y="22"/>
                  <a:pt x="513" y="0"/>
                  <a:pt x="418" y="0"/>
                </a:cubicBezTo>
                <a:cubicBezTo>
                  <a:pt x="266" y="0"/>
                  <a:pt x="153" y="50"/>
                  <a:pt x="79" y="151"/>
                </a:cubicBezTo>
                <a:cubicBezTo>
                  <a:pt x="79" y="182"/>
                  <a:pt x="79" y="182"/>
                  <a:pt x="79" y="182"/>
                </a:cubicBezTo>
                <a:cubicBezTo>
                  <a:pt x="148" y="150"/>
                  <a:pt x="234" y="134"/>
                  <a:pt x="336" y="134"/>
                </a:cubicBezTo>
                <a:cubicBezTo>
                  <a:pt x="445" y="134"/>
                  <a:pt x="512" y="168"/>
                  <a:pt x="536" y="236"/>
                </a:cubicBezTo>
                <a:cubicBezTo>
                  <a:pt x="545" y="262"/>
                  <a:pt x="550" y="312"/>
                  <a:pt x="550" y="386"/>
                </a:cubicBezTo>
                <a:cubicBezTo>
                  <a:pt x="550" y="437"/>
                  <a:pt x="550" y="437"/>
                  <a:pt x="550" y="437"/>
                </a:cubicBezTo>
                <a:cubicBezTo>
                  <a:pt x="488" y="403"/>
                  <a:pt x="414" y="386"/>
                  <a:pt x="346" y="386"/>
                </a:cubicBezTo>
                <a:cubicBezTo>
                  <a:pt x="166" y="386"/>
                  <a:pt x="50" y="473"/>
                  <a:pt x="0" y="597"/>
                </a:cubicBezTo>
                <a:cubicBezTo>
                  <a:pt x="0" y="919"/>
                  <a:pt x="0" y="919"/>
                  <a:pt x="0" y="919"/>
                </a:cubicBezTo>
                <a:cubicBezTo>
                  <a:pt x="44" y="1029"/>
                  <a:pt x="137" y="1087"/>
                  <a:pt x="264" y="1087"/>
                </a:cubicBezTo>
                <a:cubicBezTo>
                  <a:pt x="442" y="1087"/>
                  <a:pt x="550" y="954"/>
                  <a:pt x="550" y="954"/>
                </a:cubicBezTo>
                <a:cubicBezTo>
                  <a:pt x="550" y="1114"/>
                  <a:pt x="550" y="1114"/>
                  <a:pt x="550" y="1114"/>
                </a:cubicBezTo>
                <a:cubicBezTo>
                  <a:pt x="550" y="1188"/>
                  <a:pt x="545" y="1238"/>
                  <a:pt x="536" y="1264"/>
                </a:cubicBezTo>
                <a:cubicBezTo>
                  <a:pt x="512" y="1332"/>
                  <a:pt x="445" y="1366"/>
                  <a:pt x="336" y="1366"/>
                </a:cubicBezTo>
                <a:cubicBezTo>
                  <a:pt x="234" y="1366"/>
                  <a:pt x="148" y="1350"/>
                  <a:pt x="79" y="1318"/>
                </a:cubicBezTo>
                <a:cubicBezTo>
                  <a:pt x="79" y="1349"/>
                  <a:pt x="79" y="1349"/>
                  <a:pt x="79" y="1349"/>
                </a:cubicBezTo>
                <a:cubicBezTo>
                  <a:pt x="153" y="1450"/>
                  <a:pt x="266" y="1500"/>
                  <a:pt x="418" y="1500"/>
                </a:cubicBezTo>
                <a:cubicBezTo>
                  <a:pt x="513" y="1500"/>
                  <a:pt x="599" y="1474"/>
                  <a:pt x="648" y="1434"/>
                </a:cubicBezTo>
                <a:cubicBezTo>
                  <a:pt x="735" y="1365"/>
                  <a:pt x="737" y="1288"/>
                  <a:pt x="737" y="1127"/>
                </a:cubicBezTo>
                <a:cubicBezTo>
                  <a:pt x="737" y="931"/>
                  <a:pt x="737" y="931"/>
                  <a:pt x="737" y="931"/>
                </a:cubicBezTo>
                <a:cubicBezTo>
                  <a:pt x="737" y="825"/>
                  <a:pt x="847" y="798"/>
                  <a:pt x="854" y="796"/>
                </a:cubicBezTo>
              </a:path>
            </a:pathLst>
          </a:custGeom>
          <a:solidFill>
            <a:srgbClr val="FFFFFF">
              <a:alpha val="24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eypoint 2">
    <p:bg>
      <p:bgPr>
        <a:solidFill>
          <a:schemeClr val="accent1"/>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3276600" y="1266092"/>
            <a:ext cx="5573714" cy="4079630"/>
          </a:xfrm>
        </p:spPr>
        <p:txBody>
          <a:bodyPr anchor="ctr" anchorCtr="0">
            <a:noAutofit/>
          </a:bodyPr>
          <a:lstStyle>
            <a:lvl1pPr>
              <a:lnSpc>
                <a:spcPct val="90000"/>
              </a:lnSpc>
              <a:defRPr sz="5000" i="1">
                <a:solidFill>
                  <a:schemeClr val="bg1"/>
                </a:solidFill>
              </a:defRPr>
            </a:lvl1pPr>
          </a:lstStyle>
          <a:p>
            <a:r>
              <a:rPr lang="en-GB" dirty="0"/>
              <a:t>Click to edit Master </a:t>
            </a:r>
            <a:br>
              <a:rPr lang="en-GB" dirty="0"/>
            </a:br>
            <a:r>
              <a:rPr lang="en-GB" dirty="0"/>
              <a:t>title style</a:t>
            </a:r>
          </a:p>
        </p:txBody>
      </p:sp>
      <p:sp>
        <p:nvSpPr>
          <p:cNvPr id="5126" name="Freeform 6"/>
          <p:cNvSpPr>
            <a:spLocks noEditPoints="1"/>
          </p:cNvSpPr>
          <p:nvPr userDrawn="1"/>
        </p:nvSpPr>
        <p:spPr bwMode="auto">
          <a:xfrm>
            <a:off x="-12357" y="1041145"/>
            <a:ext cx="3078447" cy="4782707"/>
          </a:xfrm>
          <a:custGeom>
            <a:avLst/>
            <a:gdLst/>
            <a:ahLst/>
            <a:cxnLst>
              <a:cxn ang="0">
                <a:pos x="534" y="743"/>
              </a:cxn>
              <a:cxn ang="0">
                <a:pos x="348" y="992"/>
              </a:cxn>
              <a:cxn ang="0">
                <a:pos x="157" y="735"/>
              </a:cxn>
              <a:cxn ang="0">
                <a:pos x="346" y="487"/>
              </a:cxn>
              <a:cxn ang="0">
                <a:pos x="534" y="743"/>
              </a:cxn>
              <a:cxn ang="0">
                <a:pos x="854" y="796"/>
              </a:cxn>
              <a:cxn ang="0">
                <a:pos x="964" y="763"/>
              </a:cxn>
              <a:cxn ang="0">
                <a:pos x="964" y="687"/>
              </a:cxn>
              <a:cxn ang="0">
                <a:pos x="854" y="654"/>
              </a:cxn>
              <a:cxn ang="0">
                <a:pos x="737" y="519"/>
              </a:cxn>
              <a:cxn ang="0">
                <a:pos x="737" y="414"/>
              </a:cxn>
              <a:cxn ang="0">
                <a:pos x="737" y="373"/>
              </a:cxn>
              <a:cxn ang="0">
                <a:pos x="730" y="205"/>
              </a:cxn>
              <a:cxn ang="0">
                <a:pos x="648" y="66"/>
              </a:cxn>
              <a:cxn ang="0">
                <a:pos x="418" y="0"/>
              </a:cxn>
              <a:cxn ang="0">
                <a:pos x="79" y="151"/>
              </a:cxn>
              <a:cxn ang="0">
                <a:pos x="79" y="182"/>
              </a:cxn>
              <a:cxn ang="0">
                <a:pos x="336" y="134"/>
              </a:cxn>
              <a:cxn ang="0">
                <a:pos x="536" y="236"/>
              </a:cxn>
              <a:cxn ang="0">
                <a:pos x="550" y="386"/>
              </a:cxn>
              <a:cxn ang="0">
                <a:pos x="550" y="437"/>
              </a:cxn>
              <a:cxn ang="0">
                <a:pos x="346" y="386"/>
              </a:cxn>
              <a:cxn ang="0">
                <a:pos x="0" y="597"/>
              </a:cxn>
              <a:cxn ang="0">
                <a:pos x="0" y="919"/>
              </a:cxn>
              <a:cxn ang="0">
                <a:pos x="264" y="1087"/>
              </a:cxn>
              <a:cxn ang="0">
                <a:pos x="550" y="954"/>
              </a:cxn>
              <a:cxn ang="0">
                <a:pos x="550" y="1114"/>
              </a:cxn>
              <a:cxn ang="0">
                <a:pos x="536" y="1264"/>
              </a:cxn>
              <a:cxn ang="0">
                <a:pos x="336" y="1366"/>
              </a:cxn>
              <a:cxn ang="0">
                <a:pos x="79" y="1318"/>
              </a:cxn>
              <a:cxn ang="0">
                <a:pos x="79" y="1349"/>
              </a:cxn>
              <a:cxn ang="0">
                <a:pos x="418" y="1500"/>
              </a:cxn>
              <a:cxn ang="0">
                <a:pos x="648" y="1434"/>
              </a:cxn>
              <a:cxn ang="0">
                <a:pos x="737" y="1127"/>
              </a:cxn>
              <a:cxn ang="0">
                <a:pos x="737" y="931"/>
              </a:cxn>
              <a:cxn ang="0">
                <a:pos x="854" y="796"/>
              </a:cxn>
            </a:cxnLst>
            <a:rect l="0" t="0" r="r" b="b"/>
            <a:pathLst>
              <a:path w="964" h="1500">
                <a:moveTo>
                  <a:pt x="534" y="743"/>
                </a:moveTo>
                <a:cubicBezTo>
                  <a:pt x="534" y="905"/>
                  <a:pt x="473" y="992"/>
                  <a:pt x="348" y="992"/>
                </a:cubicBezTo>
                <a:cubicBezTo>
                  <a:pt x="222" y="992"/>
                  <a:pt x="157" y="909"/>
                  <a:pt x="157" y="735"/>
                </a:cubicBezTo>
                <a:cubicBezTo>
                  <a:pt x="157" y="562"/>
                  <a:pt x="227" y="487"/>
                  <a:pt x="346" y="487"/>
                </a:cubicBezTo>
                <a:cubicBezTo>
                  <a:pt x="412" y="487"/>
                  <a:pt x="534" y="509"/>
                  <a:pt x="534" y="743"/>
                </a:cubicBezTo>
                <a:moveTo>
                  <a:pt x="854" y="796"/>
                </a:moveTo>
                <a:cubicBezTo>
                  <a:pt x="861" y="794"/>
                  <a:pt x="964" y="763"/>
                  <a:pt x="964" y="763"/>
                </a:cubicBezTo>
                <a:cubicBezTo>
                  <a:pt x="964" y="687"/>
                  <a:pt x="964" y="687"/>
                  <a:pt x="964" y="687"/>
                </a:cubicBezTo>
                <a:cubicBezTo>
                  <a:pt x="964" y="687"/>
                  <a:pt x="877" y="661"/>
                  <a:pt x="854" y="654"/>
                </a:cubicBezTo>
                <a:cubicBezTo>
                  <a:pt x="816" y="643"/>
                  <a:pt x="737" y="617"/>
                  <a:pt x="737" y="519"/>
                </a:cubicBezTo>
                <a:cubicBezTo>
                  <a:pt x="737" y="414"/>
                  <a:pt x="737" y="414"/>
                  <a:pt x="737" y="414"/>
                </a:cubicBezTo>
                <a:cubicBezTo>
                  <a:pt x="737" y="373"/>
                  <a:pt x="737" y="373"/>
                  <a:pt x="737" y="373"/>
                </a:cubicBezTo>
                <a:cubicBezTo>
                  <a:pt x="737" y="285"/>
                  <a:pt x="734" y="229"/>
                  <a:pt x="730" y="205"/>
                </a:cubicBezTo>
                <a:cubicBezTo>
                  <a:pt x="719" y="144"/>
                  <a:pt x="692" y="98"/>
                  <a:pt x="648" y="66"/>
                </a:cubicBezTo>
                <a:cubicBezTo>
                  <a:pt x="590" y="22"/>
                  <a:pt x="513" y="0"/>
                  <a:pt x="418" y="0"/>
                </a:cubicBezTo>
                <a:cubicBezTo>
                  <a:pt x="266" y="0"/>
                  <a:pt x="153" y="50"/>
                  <a:pt x="79" y="151"/>
                </a:cubicBezTo>
                <a:cubicBezTo>
                  <a:pt x="79" y="182"/>
                  <a:pt x="79" y="182"/>
                  <a:pt x="79" y="182"/>
                </a:cubicBezTo>
                <a:cubicBezTo>
                  <a:pt x="148" y="150"/>
                  <a:pt x="234" y="134"/>
                  <a:pt x="336" y="134"/>
                </a:cubicBezTo>
                <a:cubicBezTo>
                  <a:pt x="445" y="134"/>
                  <a:pt x="512" y="168"/>
                  <a:pt x="536" y="236"/>
                </a:cubicBezTo>
                <a:cubicBezTo>
                  <a:pt x="545" y="262"/>
                  <a:pt x="550" y="312"/>
                  <a:pt x="550" y="386"/>
                </a:cubicBezTo>
                <a:cubicBezTo>
                  <a:pt x="550" y="437"/>
                  <a:pt x="550" y="437"/>
                  <a:pt x="550" y="437"/>
                </a:cubicBezTo>
                <a:cubicBezTo>
                  <a:pt x="488" y="403"/>
                  <a:pt x="414" y="386"/>
                  <a:pt x="346" y="386"/>
                </a:cubicBezTo>
                <a:cubicBezTo>
                  <a:pt x="166" y="386"/>
                  <a:pt x="50" y="473"/>
                  <a:pt x="0" y="597"/>
                </a:cubicBezTo>
                <a:cubicBezTo>
                  <a:pt x="0" y="919"/>
                  <a:pt x="0" y="919"/>
                  <a:pt x="0" y="919"/>
                </a:cubicBezTo>
                <a:cubicBezTo>
                  <a:pt x="44" y="1029"/>
                  <a:pt x="137" y="1087"/>
                  <a:pt x="264" y="1087"/>
                </a:cubicBezTo>
                <a:cubicBezTo>
                  <a:pt x="442" y="1087"/>
                  <a:pt x="550" y="954"/>
                  <a:pt x="550" y="954"/>
                </a:cubicBezTo>
                <a:cubicBezTo>
                  <a:pt x="550" y="1114"/>
                  <a:pt x="550" y="1114"/>
                  <a:pt x="550" y="1114"/>
                </a:cubicBezTo>
                <a:cubicBezTo>
                  <a:pt x="550" y="1188"/>
                  <a:pt x="545" y="1238"/>
                  <a:pt x="536" y="1264"/>
                </a:cubicBezTo>
                <a:cubicBezTo>
                  <a:pt x="512" y="1332"/>
                  <a:pt x="445" y="1366"/>
                  <a:pt x="336" y="1366"/>
                </a:cubicBezTo>
                <a:cubicBezTo>
                  <a:pt x="234" y="1366"/>
                  <a:pt x="148" y="1350"/>
                  <a:pt x="79" y="1318"/>
                </a:cubicBezTo>
                <a:cubicBezTo>
                  <a:pt x="79" y="1349"/>
                  <a:pt x="79" y="1349"/>
                  <a:pt x="79" y="1349"/>
                </a:cubicBezTo>
                <a:cubicBezTo>
                  <a:pt x="153" y="1450"/>
                  <a:pt x="266" y="1500"/>
                  <a:pt x="418" y="1500"/>
                </a:cubicBezTo>
                <a:cubicBezTo>
                  <a:pt x="513" y="1500"/>
                  <a:pt x="599" y="1474"/>
                  <a:pt x="648" y="1434"/>
                </a:cubicBezTo>
                <a:cubicBezTo>
                  <a:pt x="735" y="1365"/>
                  <a:pt x="737" y="1288"/>
                  <a:pt x="737" y="1127"/>
                </a:cubicBezTo>
                <a:cubicBezTo>
                  <a:pt x="737" y="931"/>
                  <a:pt x="737" y="931"/>
                  <a:pt x="737" y="931"/>
                </a:cubicBezTo>
                <a:cubicBezTo>
                  <a:pt x="737" y="825"/>
                  <a:pt x="847" y="798"/>
                  <a:pt x="854" y="796"/>
                </a:cubicBezTo>
              </a:path>
            </a:pathLst>
          </a:custGeom>
          <a:solidFill>
            <a:srgbClr val="FFFFFF">
              <a:alpha val="24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point 3">
    <p:bg>
      <p:bgPr>
        <a:solidFill>
          <a:schemeClr val="accent3"/>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3276600" y="1266092"/>
            <a:ext cx="5573714" cy="4079630"/>
          </a:xfrm>
        </p:spPr>
        <p:txBody>
          <a:bodyPr anchor="ctr" anchorCtr="0">
            <a:noAutofit/>
          </a:bodyPr>
          <a:lstStyle>
            <a:lvl1pPr>
              <a:lnSpc>
                <a:spcPct val="90000"/>
              </a:lnSpc>
              <a:defRPr sz="5000" i="1">
                <a:solidFill>
                  <a:schemeClr val="bg1"/>
                </a:solidFill>
              </a:defRPr>
            </a:lvl1pPr>
          </a:lstStyle>
          <a:p>
            <a:r>
              <a:rPr lang="en-GB" dirty="0"/>
              <a:t>Click to edit Master </a:t>
            </a:r>
            <a:br>
              <a:rPr lang="en-GB" dirty="0"/>
            </a:br>
            <a:r>
              <a:rPr lang="en-GB" dirty="0"/>
              <a:t>title style</a:t>
            </a:r>
          </a:p>
        </p:txBody>
      </p:sp>
      <p:sp>
        <p:nvSpPr>
          <p:cNvPr id="5126" name="Freeform 6"/>
          <p:cNvSpPr>
            <a:spLocks noEditPoints="1"/>
          </p:cNvSpPr>
          <p:nvPr userDrawn="1"/>
        </p:nvSpPr>
        <p:spPr bwMode="auto">
          <a:xfrm>
            <a:off x="-12357" y="1041145"/>
            <a:ext cx="3078447" cy="4782707"/>
          </a:xfrm>
          <a:custGeom>
            <a:avLst/>
            <a:gdLst/>
            <a:ahLst/>
            <a:cxnLst>
              <a:cxn ang="0">
                <a:pos x="534" y="743"/>
              </a:cxn>
              <a:cxn ang="0">
                <a:pos x="348" y="992"/>
              </a:cxn>
              <a:cxn ang="0">
                <a:pos x="157" y="735"/>
              </a:cxn>
              <a:cxn ang="0">
                <a:pos x="346" y="487"/>
              </a:cxn>
              <a:cxn ang="0">
                <a:pos x="534" y="743"/>
              </a:cxn>
              <a:cxn ang="0">
                <a:pos x="854" y="796"/>
              </a:cxn>
              <a:cxn ang="0">
                <a:pos x="964" y="763"/>
              </a:cxn>
              <a:cxn ang="0">
                <a:pos x="964" y="687"/>
              </a:cxn>
              <a:cxn ang="0">
                <a:pos x="854" y="654"/>
              </a:cxn>
              <a:cxn ang="0">
                <a:pos x="737" y="519"/>
              </a:cxn>
              <a:cxn ang="0">
                <a:pos x="737" y="414"/>
              </a:cxn>
              <a:cxn ang="0">
                <a:pos x="737" y="373"/>
              </a:cxn>
              <a:cxn ang="0">
                <a:pos x="730" y="205"/>
              </a:cxn>
              <a:cxn ang="0">
                <a:pos x="648" y="66"/>
              </a:cxn>
              <a:cxn ang="0">
                <a:pos x="418" y="0"/>
              </a:cxn>
              <a:cxn ang="0">
                <a:pos x="79" y="151"/>
              </a:cxn>
              <a:cxn ang="0">
                <a:pos x="79" y="182"/>
              </a:cxn>
              <a:cxn ang="0">
                <a:pos x="336" y="134"/>
              </a:cxn>
              <a:cxn ang="0">
                <a:pos x="536" y="236"/>
              </a:cxn>
              <a:cxn ang="0">
                <a:pos x="550" y="386"/>
              </a:cxn>
              <a:cxn ang="0">
                <a:pos x="550" y="437"/>
              </a:cxn>
              <a:cxn ang="0">
                <a:pos x="346" y="386"/>
              </a:cxn>
              <a:cxn ang="0">
                <a:pos x="0" y="597"/>
              </a:cxn>
              <a:cxn ang="0">
                <a:pos x="0" y="919"/>
              </a:cxn>
              <a:cxn ang="0">
                <a:pos x="264" y="1087"/>
              </a:cxn>
              <a:cxn ang="0">
                <a:pos x="550" y="954"/>
              </a:cxn>
              <a:cxn ang="0">
                <a:pos x="550" y="1114"/>
              </a:cxn>
              <a:cxn ang="0">
                <a:pos x="536" y="1264"/>
              </a:cxn>
              <a:cxn ang="0">
                <a:pos x="336" y="1366"/>
              </a:cxn>
              <a:cxn ang="0">
                <a:pos x="79" y="1318"/>
              </a:cxn>
              <a:cxn ang="0">
                <a:pos x="79" y="1349"/>
              </a:cxn>
              <a:cxn ang="0">
                <a:pos x="418" y="1500"/>
              </a:cxn>
              <a:cxn ang="0">
                <a:pos x="648" y="1434"/>
              </a:cxn>
              <a:cxn ang="0">
                <a:pos x="737" y="1127"/>
              </a:cxn>
              <a:cxn ang="0">
                <a:pos x="737" y="931"/>
              </a:cxn>
              <a:cxn ang="0">
                <a:pos x="854" y="796"/>
              </a:cxn>
            </a:cxnLst>
            <a:rect l="0" t="0" r="r" b="b"/>
            <a:pathLst>
              <a:path w="964" h="1500">
                <a:moveTo>
                  <a:pt x="534" y="743"/>
                </a:moveTo>
                <a:cubicBezTo>
                  <a:pt x="534" y="905"/>
                  <a:pt x="473" y="992"/>
                  <a:pt x="348" y="992"/>
                </a:cubicBezTo>
                <a:cubicBezTo>
                  <a:pt x="222" y="992"/>
                  <a:pt x="157" y="909"/>
                  <a:pt x="157" y="735"/>
                </a:cubicBezTo>
                <a:cubicBezTo>
                  <a:pt x="157" y="562"/>
                  <a:pt x="227" y="487"/>
                  <a:pt x="346" y="487"/>
                </a:cubicBezTo>
                <a:cubicBezTo>
                  <a:pt x="412" y="487"/>
                  <a:pt x="534" y="509"/>
                  <a:pt x="534" y="743"/>
                </a:cubicBezTo>
                <a:moveTo>
                  <a:pt x="854" y="796"/>
                </a:moveTo>
                <a:cubicBezTo>
                  <a:pt x="861" y="794"/>
                  <a:pt x="964" y="763"/>
                  <a:pt x="964" y="763"/>
                </a:cubicBezTo>
                <a:cubicBezTo>
                  <a:pt x="964" y="687"/>
                  <a:pt x="964" y="687"/>
                  <a:pt x="964" y="687"/>
                </a:cubicBezTo>
                <a:cubicBezTo>
                  <a:pt x="964" y="687"/>
                  <a:pt x="877" y="661"/>
                  <a:pt x="854" y="654"/>
                </a:cubicBezTo>
                <a:cubicBezTo>
                  <a:pt x="816" y="643"/>
                  <a:pt x="737" y="617"/>
                  <a:pt x="737" y="519"/>
                </a:cubicBezTo>
                <a:cubicBezTo>
                  <a:pt x="737" y="414"/>
                  <a:pt x="737" y="414"/>
                  <a:pt x="737" y="414"/>
                </a:cubicBezTo>
                <a:cubicBezTo>
                  <a:pt x="737" y="373"/>
                  <a:pt x="737" y="373"/>
                  <a:pt x="737" y="373"/>
                </a:cubicBezTo>
                <a:cubicBezTo>
                  <a:pt x="737" y="285"/>
                  <a:pt x="734" y="229"/>
                  <a:pt x="730" y="205"/>
                </a:cubicBezTo>
                <a:cubicBezTo>
                  <a:pt x="719" y="144"/>
                  <a:pt x="692" y="98"/>
                  <a:pt x="648" y="66"/>
                </a:cubicBezTo>
                <a:cubicBezTo>
                  <a:pt x="590" y="22"/>
                  <a:pt x="513" y="0"/>
                  <a:pt x="418" y="0"/>
                </a:cubicBezTo>
                <a:cubicBezTo>
                  <a:pt x="266" y="0"/>
                  <a:pt x="153" y="50"/>
                  <a:pt x="79" y="151"/>
                </a:cubicBezTo>
                <a:cubicBezTo>
                  <a:pt x="79" y="182"/>
                  <a:pt x="79" y="182"/>
                  <a:pt x="79" y="182"/>
                </a:cubicBezTo>
                <a:cubicBezTo>
                  <a:pt x="148" y="150"/>
                  <a:pt x="234" y="134"/>
                  <a:pt x="336" y="134"/>
                </a:cubicBezTo>
                <a:cubicBezTo>
                  <a:pt x="445" y="134"/>
                  <a:pt x="512" y="168"/>
                  <a:pt x="536" y="236"/>
                </a:cubicBezTo>
                <a:cubicBezTo>
                  <a:pt x="545" y="262"/>
                  <a:pt x="550" y="312"/>
                  <a:pt x="550" y="386"/>
                </a:cubicBezTo>
                <a:cubicBezTo>
                  <a:pt x="550" y="437"/>
                  <a:pt x="550" y="437"/>
                  <a:pt x="550" y="437"/>
                </a:cubicBezTo>
                <a:cubicBezTo>
                  <a:pt x="488" y="403"/>
                  <a:pt x="414" y="386"/>
                  <a:pt x="346" y="386"/>
                </a:cubicBezTo>
                <a:cubicBezTo>
                  <a:pt x="166" y="386"/>
                  <a:pt x="50" y="473"/>
                  <a:pt x="0" y="597"/>
                </a:cubicBezTo>
                <a:cubicBezTo>
                  <a:pt x="0" y="919"/>
                  <a:pt x="0" y="919"/>
                  <a:pt x="0" y="919"/>
                </a:cubicBezTo>
                <a:cubicBezTo>
                  <a:pt x="44" y="1029"/>
                  <a:pt x="137" y="1087"/>
                  <a:pt x="264" y="1087"/>
                </a:cubicBezTo>
                <a:cubicBezTo>
                  <a:pt x="442" y="1087"/>
                  <a:pt x="550" y="954"/>
                  <a:pt x="550" y="954"/>
                </a:cubicBezTo>
                <a:cubicBezTo>
                  <a:pt x="550" y="1114"/>
                  <a:pt x="550" y="1114"/>
                  <a:pt x="550" y="1114"/>
                </a:cubicBezTo>
                <a:cubicBezTo>
                  <a:pt x="550" y="1188"/>
                  <a:pt x="545" y="1238"/>
                  <a:pt x="536" y="1264"/>
                </a:cubicBezTo>
                <a:cubicBezTo>
                  <a:pt x="512" y="1332"/>
                  <a:pt x="445" y="1366"/>
                  <a:pt x="336" y="1366"/>
                </a:cubicBezTo>
                <a:cubicBezTo>
                  <a:pt x="234" y="1366"/>
                  <a:pt x="148" y="1350"/>
                  <a:pt x="79" y="1318"/>
                </a:cubicBezTo>
                <a:cubicBezTo>
                  <a:pt x="79" y="1349"/>
                  <a:pt x="79" y="1349"/>
                  <a:pt x="79" y="1349"/>
                </a:cubicBezTo>
                <a:cubicBezTo>
                  <a:pt x="153" y="1450"/>
                  <a:pt x="266" y="1500"/>
                  <a:pt x="418" y="1500"/>
                </a:cubicBezTo>
                <a:cubicBezTo>
                  <a:pt x="513" y="1500"/>
                  <a:pt x="599" y="1474"/>
                  <a:pt x="648" y="1434"/>
                </a:cubicBezTo>
                <a:cubicBezTo>
                  <a:pt x="735" y="1365"/>
                  <a:pt x="737" y="1288"/>
                  <a:pt x="737" y="1127"/>
                </a:cubicBezTo>
                <a:cubicBezTo>
                  <a:pt x="737" y="931"/>
                  <a:pt x="737" y="931"/>
                  <a:pt x="737" y="931"/>
                </a:cubicBezTo>
                <a:cubicBezTo>
                  <a:pt x="737" y="825"/>
                  <a:pt x="847" y="798"/>
                  <a:pt x="854" y="796"/>
                </a:cubicBezTo>
              </a:path>
            </a:pathLst>
          </a:custGeom>
          <a:solidFill>
            <a:srgbClr val="FFFFFF">
              <a:alpha val="24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point 4">
    <p:bg>
      <p:bgPr>
        <a:solidFill>
          <a:schemeClr val="accent5"/>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3276600" y="1266092"/>
            <a:ext cx="5573714" cy="4079630"/>
          </a:xfrm>
        </p:spPr>
        <p:txBody>
          <a:bodyPr anchor="ctr" anchorCtr="0">
            <a:noAutofit/>
          </a:bodyPr>
          <a:lstStyle>
            <a:lvl1pPr>
              <a:lnSpc>
                <a:spcPct val="90000"/>
              </a:lnSpc>
              <a:defRPr sz="5000" i="1">
                <a:solidFill>
                  <a:schemeClr val="bg1"/>
                </a:solidFill>
              </a:defRPr>
            </a:lvl1pPr>
          </a:lstStyle>
          <a:p>
            <a:r>
              <a:rPr lang="en-GB" dirty="0"/>
              <a:t>Click to edit Master </a:t>
            </a:r>
            <a:br>
              <a:rPr lang="en-GB" dirty="0"/>
            </a:br>
            <a:r>
              <a:rPr lang="en-GB" dirty="0"/>
              <a:t>title style</a:t>
            </a:r>
          </a:p>
        </p:txBody>
      </p:sp>
      <p:sp>
        <p:nvSpPr>
          <p:cNvPr id="5126" name="Freeform 6"/>
          <p:cNvSpPr>
            <a:spLocks noEditPoints="1"/>
          </p:cNvSpPr>
          <p:nvPr userDrawn="1"/>
        </p:nvSpPr>
        <p:spPr bwMode="auto">
          <a:xfrm>
            <a:off x="-12357" y="1041145"/>
            <a:ext cx="3078447" cy="4782707"/>
          </a:xfrm>
          <a:custGeom>
            <a:avLst/>
            <a:gdLst/>
            <a:ahLst/>
            <a:cxnLst>
              <a:cxn ang="0">
                <a:pos x="534" y="743"/>
              </a:cxn>
              <a:cxn ang="0">
                <a:pos x="348" y="992"/>
              </a:cxn>
              <a:cxn ang="0">
                <a:pos x="157" y="735"/>
              </a:cxn>
              <a:cxn ang="0">
                <a:pos x="346" y="487"/>
              </a:cxn>
              <a:cxn ang="0">
                <a:pos x="534" y="743"/>
              </a:cxn>
              <a:cxn ang="0">
                <a:pos x="854" y="796"/>
              </a:cxn>
              <a:cxn ang="0">
                <a:pos x="964" y="763"/>
              </a:cxn>
              <a:cxn ang="0">
                <a:pos x="964" y="687"/>
              </a:cxn>
              <a:cxn ang="0">
                <a:pos x="854" y="654"/>
              </a:cxn>
              <a:cxn ang="0">
                <a:pos x="737" y="519"/>
              </a:cxn>
              <a:cxn ang="0">
                <a:pos x="737" y="414"/>
              </a:cxn>
              <a:cxn ang="0">
                <a:pos x="737" y="373"/>
              </a:cxn>
              <a:cxn ang="0">
                <a:pos x="730" y="205"/>
              </a:cxn>
              <a:cxn ang="0">
                <a:pos x="648" y="66"/>
              </a:cxn>
              <a:cxn ang="0">
                <a:pos x="418" y="0"/>
              </a:cxn>
              <a:cxn ang="0">
                <a:pos x="79" y="151"/>
              </a:cxn>
              <a:cxn ang="0">
                <a:pos x="79" y="182"/>
              </a:cxn>
              <a:cxn ang="0">
                <a:pos x="336" y="134"/>
              </a:cxn>
              <a:cxn ang="0">
                <a:pos x="536" y="236"/>
              </a:cxn>
              <a:cxn ang="0">
                <a:pos x="550" y="386"/>
              </a:cxn>
              <a:cxn ang="0">
                <a:pos x="550" y="437"/>
              </a:cxn>
              <a:cxn ang="0">
                <a:pos x="346" y="386"/>
              </a:cxn>
              <a:cxn ang="0">
                <a:pos x="0" y="597"/>
              </a:cxn>
              <a:cxn ang="0">
                <a:pos x="0" y="919"/>
              </a:cxn>
              <a:cxn ang="0">
                <a:pos x="264" y="1087"/>
              </a:cxn>
              <a:cxn ang="0">
                <a:pos x="550" y="954"/>
              </a:cxn>
              <a:cxn ang="0">
                <a:pos x="550" y="1114"/>
              </a:cxn>
              <a:cxn ang="0">
                <a:pos x="536" y="1264"/>
              </a:cxn>
              <a:cxn ang="0">
                <a:pos x="336" y="1366"/>
              </a:cxn>
              <a:cxn ang="0">
                <a:pos x="79" y="1318"/>
              </a:cxn>
              <a:cxn ang="0">
                <a:pos x="79" y="1349"/>
              </a:cxn>
              <a:cxn ang="0">
                <a:pos x="418" y="1500"/>
              </a:cxn>
              <a:cxn ang="0">
                <a:pos x="648" y="1434"/>
              </a:cxn>
              <a:cxn ang="0">
                <a:pos x="737" y="1127"/>
              </a:cxn>
              <a:cxn ang="0">
                <a:pos x="737" y="931"/>
              </a:cxn>
              <a:cxn ang="0">
                <a:pos x="854" y="796"/>
              </a:cxn>
            </a:cxnLst>
            <a:rect l="0" t="0" r="r" b="b"/>
            <a:pathLst>
              <a:path w="964" h="1500">
                <a:moveTo>
                  <a:pt x="534" y="743"/>
                </a:moveTo>
                <a:cubicBezTo>
                  <a:pt x="534" y="905"/>
                  <a:pt x="473" y="992"/>
                  <a:pt x="348" y="992"/>
                </a:cubicBezTo>
                <a:cubicBezTo>
                  <a:pt x="222" y="992"/>
                  <a:pt x="157" y="909"/>
                  <a:pt x="157" y="735"/>
                </a:cubicBezTo>
                <a:cubicBezTo>
                  <a:pt x="157" y="562"/>
                  <a:pt x="227" y="487"/>
                  <a:pt x="346" y="487"/>
                </a:cubicBezTo>
                <a:cubicBezTo>
                  <a:pt x="412" y="487"/>
                  <a:pt x="534" y="509"/>
                  <a:pt x="534" y="743"/>
                </a:cubicBezTo>
                <a:moveTo>
                  <a:pt x="854" y="796"/>
                </a:moveTo>
                <a:cubicBezTo>
                  <a:pt x="861" y="794"/>
                  <a:pt x="964" y="763"/>
                  <a:pt x="964" y="763"/>
                </a:cubicBezTo>
                <a:cubicBezTo>
                  <a:pt x="964" y="687"/>
                  <a:pt x="964" y="687"/>
                  <a:pt x="964" y="687"/>
                </a:cubicBezTo>
                <a:cubicBezTo>
                  <a:pt x="964" y="687"/>
                  <a:pt x="877" y="661"/>
                  <a:pt x="854" y="654"/>
                </a:cubicBezTo>
                <a:cubicBezTo>
                  <a:pt x="816" y="643"/>
                  <a:pt x="737" y="617"/>
                  <a:pt x="737" y="519"/>
                </a:cubicBezTo>
                <a:cubicBezTo>
                  <a:pt x="737" y="414"/>
                  <a:pt x="737" y="414"/>
                  <a:pt x="737" y="414"/>
                </a:cubicBezTo>
                <a:cubicBezTo>
                  <a:pt x="737" y="373"/>
                  <a:pt x="737" y="373"/>
                  <a:pt x="737" y="373"/>
                </a:cubicBezTo>
                <a:cubicBezTo>
                  <a:pt x="737" y="285"/>
                  <a:pt x="734" y="229"/>
                  <a:pt x="730" y="205"/>
                </a:cubicBezTo>
                <a:cubicBezTo>
                  <a:pt x="719" y="144"/>
                  <a:pt x="692" y="98"/>
                  <a:pt x="648" y="66"/>
                </a:cubicBezTo>
                <a:cubicBezTo>
                  <a:pt x="590" y="22"/>
                  <a:pt x="513" y="0"/>
                  <a:pt x="418" y="0"/>
                </a:cubicBezTo>
                <a:cubicBezTo>
                  <a:pt x="266" y="0"/>
                  <a:pt x="153" y="50"/>
                  <a:pt x="79" y="151"/>
                </a:cubicBezTo>
                <a:cubicBezTo>
                  <a:pt x="79" y="182"/>
                  <a:pt x="79" y="182"/>
                  <a:pt x="79" y="182"/>
                </a:cubicBezTo>
                <a:cubicBezTo>
                  <a:pt x="148" y="150"/>
                  <a:pt x="234" y="134"/>
                  <a:pt x="336" y="134"/>
                </a:cubicBezTo>
                <a:cubicBezTo>
                  <a:pt x="445" y="134"/>
                  <a:pt x="512" y="168"/>
                  <a:pt x="536" y="236"/>
                </a:cubicBezTo>
                <a:cubicBezTo>
                  <a:pt x="545" y="262"/>
                  <a:pt x="550" y="312"/>
                  <a:pt x="550" y="386"/>
                </a:cubicBezTo>
                <a:cubicBezTo>
                  <a:pt x="550" y="437"/>
                  <a:pt x="550" y="437"/>
                  <a:pt x="550" y="437"/>
                </a:cubicBezTo>
                <a:cubicBezTo>
                  <a:pt x="488" y="403"/>
                  <a:pt x="414" y="386"/>
                  <a:pt x="346" y="386"/>
                </a:cubicBezTo>
                <a:cubicBezTo>
                  <a:pt x="166" y="386"/>
                  <a:pt x="50" y="473"/>
                  <a:pt x="0" y="597"/>
                </a:cubicBezTo>
                <a:cubicBezTo>
                  <a:pt x="0" y="919"/>
                  <a:pt x="0" y="919"/>
                  <a:pt x="0" y="919"/>
                </a:cubicBezTo>
                <a:cubicBezTo>
                  <a:pt x="44" y="1029"/>
                  <a:pt x="137" y="1087"/>
                  <a:pt x="264" y="1087"/>
                </a:cubicBezTo>
                <a:cubicBezTo>
                  <a:pt x="442" y="1087"/>
                  <a:pt x="550" y="954"/>
                  <a:pt x="550" y="954"/>
                </a:cubicBezTo>
                <a:cubicBezTo>
                  <a:pt x="550" y="1114"/>
                  <a:pt x="550" y="1114"/>
                  <a:pt x="550" y="1114"/>
                </a:cubicBezTo>
                <a:cubicBezTo>
                  <a:pt x="550" y="1188"/>
                  <a:pt x="545" y="1238"/>
                  <a:pt x="536" y="1264"/>
                </a:cubicBezTo>
                <a:cubicBezTo>
                  <a:pt x="512" y="1332"/>
                  <a:pt x="445" y="1366"/>
                  <a:pt x="336" y="1366"/>
                </a:cubicBezTo>
                <a:cubicBezTo>
                  <a:pt x="234" y="1366"/>
                  <a:pt x="148" y="1350"/>
                  <a:pt x="79" y="1318"/>
                </a:cubicBezTo>
                <a:cubicBezTo>
                  <a:pt x="79" y="1349"/>
                  <a:pt x="79" y="1349"/>
                  <a:pt x="79" y="1349"/>
                </a:cubicBezTo>
                <a:cubicBezTo>
                  <a:pt x="153" y="1450"/>
                  <a:pt x="266" y="1500"/>
                  <a:pt x="418" y="1500"/>
                </a:cubicBezTo>
                <a:cubicBezTo>
                  <a:pt x="513" y="1500"/>
                  <a:pt x="599" y="1474"/>
                  <a:pt x="648" y="1434"/>
                </a:cubicBezTo>
                <a:cubicBezTo>
                  <a:pt x="735" y="1365"/>
                  <a:pt x="737" y="1288"/>
                  <a:pt x="737" y="1127"/>
                </a:cubicBezTo>
                <a:cubicBezTo>
                  <a:pt x="737" y="931"/>
                  <a:pt x="737" y="931"/>
                  <a:pt x="737" y="931"/>
                </a:cubicBezTo>
                <a:cubicBezTo>
                  <a:pt x="737" y="825"/>
                  <a:pt x="847" y="798"/>
                  <a:pt x="854" y="796"/>
                </a:cubicBezTo>
              </a:path>
            </a:pathLst>
          </a:custGeom>
          <a:solidFill>
            <a:srgbClr val="FFFFFF">
              <a:alpha val="24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point 5">
    <p:bg>
      <p:bgPr>
        <a:solidFill>
          <a:schemeClr val="accent4"/>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3276600" y="1266092"/>
            <a:ext cx="5573714" cy="4079630"/>
          </a:xfrm>
        </p:spPr>
        <p:txBody>
          <a:bodyPr anchor="ctr" anchorCtr="0">
            <a:noAutofit/>
          </a:bodyPr>
          <a:lstStyle>
            <a:lvl1pPr>
              <a:lnSpc>
                <a:spcPct val="90000"/>
              </a:lnSpc>
              <a:defRPr sz="5000" i="1">
                <a:solidFill>
                  <a:schemeClr val="bg1"/>
                </a:solidFill>
              </a:defRPr>
            </a:lvl1pPr>
          </a:lstStyle>
          <a:p>
            <a:r>
              <a:rPr lang="en-GB" dirty="0"/>
              <a:t>Click to edit Master </a:t>
            </a:r>
            <a:br>
              <a:rPr lang="en-GB" dirty="0"/>
            </a:br>
            <a:r>
              <a:rPr lang="en-GB" dirty="0"/>
              <a:t>title style</a:t>
            </a:r>
          </a:p>
        </p:txBody>
      </p:sp>
      <p:sp>
        <p:nvSpPr>
          <p:cNvPr id="5126" name="Freeform 6"/>
          <p:cNvSpPr>
            <a:spLocks noEditPoints="1"/>
          </p:cNvSpPr>
          <p:nvPr userDrawn="1"/>
        </p:nvSpPr>
        <p:spPr bwMode="auto">
          <a:xfrm>
            <a:off x="-12357" y="1041145"/>
            <a:ext cx="3078447" cy="4782707"/>
          </a:xfrm>
          <a:custGeom>
            <a:avLst/>
            <a:gdLst/>
            <a:ahLst/>
            <a:cxnLst>
              <a:cxn ang="0">
                <a:pos x="534" y="743"/>
              </a:cxn>
              <a:cxn ang="0">
                <a:pos x="348" y="992"/>
              </a:cxn>
              <a:cxn ang="0">
                <a:pos x="157" y="735"/>
              </a:cxn>
              <a:cxn ang="0">
                <a:pos x="346" y="487"/>
              </a:cxn>
              <a:cxn ang="0">
                <a:pos x="534" y="743"/>
              </a:cxn>
              <a:cxn ang="0">
                <a:pos x="854" y="796"/>
              </a:cxn>
              <a:cxn ang="0">
                <a:pos x="964" y="763"/>
              </a:cxn>
              <a:cxn ang="0">
                <a:pos x="964" y="687"/>
              </a:cxn>
              <a:cxn ang="0">
                <a:pos x="854" y="654"/>
              </a:cxn>
              <a:cxn ang="0">
                <a:pos x="737" y="519"/>
              </a:cxn>
              <a:cxn ang="0">
                <a:pos x="737" y="414"/>
              </a:cxn>
              <a:cxn ang="0">
                <a:pos x="737" y="373"/>
              </a:cxn>
              <a:cxn ang="0">
                <a:pos x="730" y="205"/>
              </a:cxn>
              <a:cxn ang="0">
                <a:pos x="648" y="66"/>
              </a:cxn>
              <a:cxn ang="0">
                <a:pos x="418" y="0"/>
              </a:cxn>
              <a:cxn ang="0">
                <a:pos x="79" y="151"/>
              </a:cxn>
              <a:cxn ang="0">
                <a:pos x="79" y="182"/>
              </a:cxn>
              <a:cxn ang="0">
                <a:pos x="336" y="134"/>
              </a:cxn>
              <a:cxn ang="0">
                <a:pos x="536" y="236"/>
              </a:cxn>
              <a:cxn ang="0">
                <a:pos x="550" y="386"/>
              </a:cxn>
              <a:cxn ang="0">
                <a:pos x="550" y="437"/>
              </a:cxn>
              <a:cxn ang="0">
                <a:pos x="346" y="386"/>
              </a:cxn>
              <a:cxn ang="0">
                <a:pos x="0" y="597"/>
              </a:cxn>
              <a:cxn ang="0">
                <a:pos x="0" y="919"/>
              </a:cxn>
              <a:cxn ang="0">
                <a:pos x="264" y="1087"/>
              </a:cxn>
              <a:cxn ang="0">
                <a:pos x="550" y="954"/>
              </a:cxn>
              <a:cxn ang="0">
                <a:pos x="550" y="1114"/>
              </a:cxn>
              <a:cxn ang="0">
                <a:pos x="536" y="1264"/>
              </a:cxn>
              <a:cxn ang="0">
                <a:pos x="336" y="1366"/>
              </a:cxn>
              <a:cxn ang="0">
                <a:pos x="79" y="1318"/>
              </a:cxn>
              <a:cxn ang="0">
                <a:pos x="79" y="1349"/>
              </a:cxn>
              <a:cxn ang="0">
                <a:pos x="418" y="1500"/>
              </a:cxn>
              <a:cxn ang="0">
                <a:pos x="648" y="1434"/>
              </a:cxn>
              <a:cxn ang="0">
                <a:pos x="737" y="1127"/>
              </a:cxn>
              <a:cxn ang="0">
                <a:pos x="737" y="931"/>
              </a:cxn>
              <a:cxn ang="0">
                <a:pos x="854" y="796"/>
              </a:cxn>
            </a:cxnLst>
            <a:rect l="0" t="0" r="r" b="b"/>
            <a:pathLst>
              <a:path w="964" h="1500">
                <a:moveTo>
                  <a:pt x="534" y="743"/>
                </a:moveTo>
                <a:cubicBezTo>
                  <a:pt x="534" y="905"/>
                  <a:pt x="473" y="992"/>
                  <a:pt x="348" y="992"/>
                </a:cubicBezTo>
                <a:cubicBezTo>
                  <a:pt x="222" y="992"/>
                  <a:pt x="157" y="909"/>
                  <a:pt x="157" y="735"/>
                </a:cubicBezTo>
                <a:cubicBezTo>
                  <a:pt x="157" y="562"/>
                  <a:pt x="227" y="487"/>
                  <a:pt x="346" y="487"/>
                </a:cubicBezTo>
                <a:cubicBezTo>
                  <a:pt x="412" y="487"/>
                  <a:pt x="534" y="509"/>
                  <a:pt x="534" y="743"/>
                </a:cubicBezTo>
                <a:moveTo>
                  <a:pt x="854" y="796"/>
                </a:moveTo>
                <a:cubicBezTo>
                  <a:pt x="861" y="794"/>
                  <a:pt x="964" y="763"/>
                  <a:pt x="964" y="763"/>
                </a:cubicBezTo>
                <a:cubicBezTo>
                  <a:pt x="964" y="687"/>
                  <a:pt x="964" y="687"/>
                  <a:pt x="964" y="687"/>
                </a:cubicBezTo>
                <a:cubicBezTo>
                  <a:pt x="964" y="687"/>
                  <a:pt x="877" y="661"/>
                  <a:pt x="854" y="654"/>
                </a:cubicBezTo>
                <a:cubicBezTo>
                  <a:pt x="816" y="643"/>
                  <a:pt x="737" y="617"/>
                  <a:pt x="737" y="519"/>
                </a:cubicBezTo>
                <a:cubicBezTo>
                  <a:pt x="737" y="414"/>
                  <a:pt x="737" y="414"/>
                  <a:pt x="737" y="414"/>
                </a:cubicBezTo>
                <a:cubicBezTo>
                  <a:pt x="737" y="373"/>
                  <a:pt x="737" y="373"/>
                  <a:pt x="737" y="373"/>
                </a:cubicBezTo>
                <a:cubicBezTo>
                  <a:pt x="737" y="285"/>
                  <a:pt x="734" y="229"/>
                  <a:pt x="730" y="205"/>
                </a:cubicBezTo>
                <a:cubicBezTo>
                  <a:pt x="719" y="144"/>
                  <a:pt x="692" y="98"/>
                  <a:pt x="648" y="66"/>
                </a:cubicBezTo>
                <a:cubicBezTo>
                  <a:pt x="590" y="22"/>
                  <a:pt x="513" y="0"/>
                  <a:pt x="418" y="0"/>
                </a:cubicBezTo>
                <a:cubicBezTo>
                  <a:pt x="266" y="0"/>
                  <a:pt x="153" y="50"/>
                  <a:pt x="79" y="151"/>
                </a:cubicBezTo>
                <a:cubicBezTo>
                  <a:pt x="79" y="182"/>
                  <a:pt x="79" y="182"/>
                  <a:pt x="79" y="182"/>
                </a:cubicBezTo>
                <a:cubicBezTo>
                  <a:pt x="148" y="150"/>
                  <a:pt x="234" y="134"/>
                  <a:pt x="336" y="134"/>
                </a:cubicBezTo>
                <a:cubicBezTo>
                  <a:pt x="445" y="134"/>
                  <a:pt x="512" y="168"/>
                  <a:pt x="536" y="236"/>
                </a:cubicBezTo>
                <a:cubicBezTo>
                  <a:pt x="545" y="262"/>
                  <a:pt x="550" y="312"/>
                  <a:pt x="550" y="386"/>
                </a:cubicBezTo>
                <a:cubicBezTo>
                  <a:pt x="550" y="437"/>
                  <a:pt x="550" y="437"/>
                  <a:pt x="550" y="437"/>
                </a:cubicBezTo>
                <a:cubicBezTo>
                  <a:pt x="488" y="403"/>
                  <a:pt x="414" y="386"/>
                  <a:pt x="346" y="386"/>
                </a:cubicBezTo>
                <a:cubicBezTo>
                  <a:pt x="166" y="386"/>
                  <a:pt x="50" y="473"/>
                  <a:pt x="0" y="597"/>
                </a:cubicBezTo>
                <a:cubicBezTo>
                  <a:pt x="0" y="919"/>
                  <a:pt x="0" y="919"/>
                  <a:pt x="0" y="919"/>
                </a:cubicBezTo>
                <a:cubicBezTo>
                  <a:pt x="44" y="1029"/>
                  <a:pt x="137" y="1087"/>
                  <a:pt x="264" y="1087"/>
                </a:cubicBezTo>
                <a:cubicBezTo>
                  <a:pt x="442" y="1087"/>
                  <a:pt x="550" y="954"/>
                  <a:pt x="550" y="954"/>
                </a:cubicBezTo>
                <a:cubicBezTo>
                  <a:pt x="550" y="1114"/>
                  <a:pt x="550" y="1114"/>
                  <a:pt x="550" y="1114"/>
                </a:cubicBezTo>
                <a:cubicBezTo>
                  <a:pt x="550" y="1188"/>
                  <a:pt x="545" y="1238"/>
                  <a:pt x="536" y="1264"/>
                </a:cubicBezTo>
                <a:cubicBezTo>
                  <a:pt x="512" y="1332"/>
                  <a:pt x="445" y="1366"/>
                  <a:pt x="336" y="1366"/>
                </a:cubicBezTo>
                <a:cubicBezTo>
                  <a:pt x="234" y="1366"/>
                  <a:pt x="148" y="1350"/>
                  <a:pt x="79" y="1318"/>
                </a:cubicBezTo>
                <a:cubicBezTo>
                  <a:pt x="79" y="1349"/>
                  <a:pt x="79" y="1349"/>
                  <a:pt x="79" y="1349"/>
                </a:cubicBezTo>
                <a:cubicBezTo>
                  <a:pt x="153" y="1450"/>
                  <a:pt x="266" y="1500"/>
                  <a:pt x="418" y="1500"/>
                </a:cubicBezTo>
                <a:cubicBezTo>
                  <a:pt x="513" y="1500"/>
                  <a:pt x="599" y="1474"/>
                  <a:pt x="648" y="1434"/>
                </a:cubicBezTo>
                <a:cubicBezTo>
                  <a:pt x="735" y="1365"/>
                  <a:pt x="737" y="1288"/>
                  <a:pt x="737" y="1127"/>
                </a:cubicBezTo>
                <a:cubicBezTo>
                  <a:pt x="737" y="931"/>
                  <a:pt x="737" y="931"/>
                  <a:pt x="737" y="931"/>
                </a:cubicBezTo>
                <a:cubicBezTo>
                  <a:pt x="737" y="825"/>
                  <a:pt x="847" y="798"/>
                  <a:pt x="854" y="796"/>
                </a:cubicBezTo>
              </a:path>
            </a:pathLst>
          </a:custGeom>
          <a:solidFill>
            <a:srgbClr val="FFFFFF">
              <a:alpha val="24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0214" y="316678"/>
            <a:ext cx="5602596" cy="1143000"/>
          </a:xfrm>
        </p:spPr>
        <p:txBody>
          <a:bodyPr/>
          <a:lstStyle>
            <a:lvl1pPr>
              <a:defRPr>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buClr>
                <a:schemeClr val="tx2"/>
              </a:buClr>
              <a:defRPr>
                <a:solidFill>
                  <a:schemeClr val="bg2"/>
                </a:solidFill>
              </a:defRPr>
            </a:lvl1pPr>
            <a:lvl2pPr>
              <a:buClr>
                <a:schemeClr val="tx2"/>
              </a:buClr>
              <a:defRPr>
                <a:solidFill>
                  <a:schemeClr val="bg2"/>
                </a:solidFill>
              </a:defRPr>
            </a:lvl2pPr>
            <a:lvl3pPr>
              <a:buClr>
                <a:schemeClr val="tx2"/>
              </a:buClr>
              <a:defRPr>
                <a:solidFill>
                  <a:schemeClr val="bg2"/>
                </a:solidFill>
              </a:defRPr>
            </a:lvl3pPr>
            <a:lvl4pPr>
              <a:buClr>
                <a:schemeClr val="tx2"/>
              </a:buClr>
              <a:defRPr>
                <a:solidFill>
                  <a:schemeClr val="bg2"/>
                </a:solidFill>
              </a:defRPr>
            </a:lvl4pPr>
            <a:lvl5pPr>
              <a:buClr>
                <a:schemeClr val="tx2"/>
              </a:buCl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r>
              <a:rPr lang="en-US"/>
              <a:t>29/04/2013</a:t>
            </a:r>
            <a:endParaRPr lang="en-GB"/>
          </a:p>
        </p:txBody>
      </p:sp>
      <p:sp>
        <p:nvSpPr>
          <p:cNvPr id="5" name="Footer Placeholder 4"/>
          <p:cNvSpPr>
            <a:spLocks noGrp="1"/>
          </p:cNvSpPr>
          <p:nvPr>
            <p:ph type="ftr" sz="quarter" idx="11"/>
          </p:nvPr>
        </p:nvSpPr>
        <p:spPr/>
        <p:txBody>
          <a:bodyPr/>
          <a:lstStyle/>
          <a:p>
            <a:r>
              <a:rPr lang="en-AU"/>
              <a:t>Edit footer information via the Insert Footer command.</a:t>
            </a:r>
            <a:endParaRPr lang="en-GB"/>
          </a:p>
        </p:txBody>
      </p:sp>
      <p:sp>
        <p:nvSpPr>
          <p:cNvPr id="6" name="Slide Number Placeholder 5"/>
          <p:cNvSpPr>
            <a:spLocks noGrp="1"/>
          </p:cNvSpPr>
          <p:nvPr>
            <p:ph type="sldNum" sz="quarter" idx="12"/>
          </p:nvPr>
        </p:nvSpPr>
        <p:spPr/>
        <p:txBody>
          <a:bodyPr/>
          <a:lstStyle/>
          <a:p>
            <a:fld id="{3FF02F06-FE86-4935-BA5C-33258BD8D078}" type="slidenum">
              <a:rPr lang="en-GB" smtClean="0"/>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point 6">
    <p:bg>
      <p:bgPr>
        <a:solidFill>
          <a:schemeClr val="accent6"/>
        </a:solidFill>
        <a:effectLst/>
      </p:bgPr>
    </p:bg>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3276600" y="1266092"/>
            <a:ext cx="5573714" cy="4079630"/>
          </a:xfrm>
        </p:spPr>
        <p:txBody>
          <a:bodyPr anchor="ctr" anchorCtr="0">
            <a:noAutofit/>
          </a:bodyPr>
          <a:lstStyle>
            <a:lvl1pPr>
              <a:lnSpc>
                <a:spcPct val="90000"/>
              </a:lnSpc>
              <a:defRPr sz="5000" i="1">
                <a:solidFill>
                  <a:schemeClr val="bg1"/>
                </a:solidFill>
              </a:defRPr>
            </a:lvl1pPr>
          </a:lstStyle>
          <a:p>
            <a:r>
              <a:rPr lang="en-GB" dirty="0"/>
              <a:t>Click to edit Master </a:t>
            </a:r>
            <a:br>
              <a:rPr lang="en-GB" dirty="0"/>
            </a:br>
            <a:r>
              <a:rPr lang="en-GB" dirty="0"/>
              <a:t>title style</a:t>
            </a:r>
          </a:p>
        </p:txBody>
      </p:sp>
      <p:sp>
        <p:nvSpPr>
          <p:cNvPr id="5126" name="Freeform 6"/>
          <p:cNvSpPr>
            <a:spLocks noEditPoints="1"/>
          </p:cNvSpPr>
          <p:nvPr userDrawn="1"/>
        </p:nvSpPr>
        <p:spPr bwMode="auto">
          <a:xfrm>
            <a:off x="-12357" y="1041145"/>
            <a:ext cx="3078447" cy="4782707"/>
          </a:xfrm>
          <a:custGeom>
            <a:avLst/>
            <a:gdLst/>
            <a:ahLst/>
            <a:cxnLst>
              <a:cxn ang="0">
                <a:pos x="534" y="743"/>
              </a:cxn>
              <a:cxn ang="0">
                <a:pos x="348" y="992"/>
              </a:cxn>
              <a:cxn ang="0">
                <a:pos x="157" y="735"/>
              </a:cxn>
              <a:cxn ang="0">
                <a:pos x="346" y="487"/>
              </a:cxn>
              <a:cxn ang="0">
                <a:pos x="534" y="743"/>
              </a:cxn>
              <a:cxn ang="0">
                <a:pos x="854" y="796"/>
              </a:cxn>
              <a:cxn ang="0">
                <a:pos x="964" y="763"/>
              </a:cxn>
              <a:cxn ang="0">
                <a:pos x="964" y="687"/>
              </a:cxn>
              <a:cxn ang="0">
                <a:pos x="854" y="654"/>
              </a:cxn>
              <a:cxn ang="0">
                <a:pos x="737" y="519"/>
              </a:cxn>
              <a:cxn ang="0">
                <a:pos x="737" y="414"/>
              </a:cxn>
              <a:cxn ang="0">
                <a:pos x="737" y="373"/>
              </a:cxn>
              <a:cxn ang="0">
                <a:pos x="730" y="205"/>
              </a:cxn>
              <a:cxn ang="0">
                <a:pos x="648" y="66"/>
              </a:cxn>
              <a:cxn ang="0">
                <a:pos x="418" y="0"/>
              </a:cxn>
              <a:cxn ang="0">
                <a:pos x="79" y="151"/>
              </a:cxn>
              <a:cxn ang="0">
                <a:pos x="79" y="182"/>
              </a:cxn>
              <a:cxn ang="0">
                <a:pos x="336" y="134"/>
              </a:cxn>
              <a:cxn ang="0">
                <a:pos x="536" y="236"/>
              </a:cxn>
              <a:cxn ang="0">
                <a:pos x="550" y="386"/>
              </a:cxn>
              <a:cxn ang="0">
                <a:pos x="550" y="437"/>
              </a:cxn>
              <a:cxn ang="0">
                <a:pos x="346" y="386"/>
              </a:cxn>
              <a:cxn ang="0">
                <a:pos x="0" y="597"/>
              </a:cxn>
              <a:cxn ang="0">
                <a:pos x="0" y="919"/>
              </a:cxn>
              <a:cxn ang="0">
                <a:pos x="264" y="1087"/>
              </a:cxn>
              <a:cxn ang="0">
                <a:pos x="550" y="954"/>
              </a:cxn>
              <a:cxn ang="0">
                <a:pos x="550" y="1114"/>
              </a:cxn>
              <a:cxn ang="0">
                <a:pos x="536" y="1264"/>
              </a:cxn>
              <a:cxn ang="0">
                <a:pos x="336" y="1366"/>
              </a:cxn>
              <a:cxn ang="0">
                <a:pos x="79" y="1318"/>
              </a:cxn>
              <a:cxn ang="0">
                <a:pos x="79" y="1349"/>
              </a:cxn>
              <a:cxn ang="0">
                <a:pos x="418" y="1500"/>
              </a:cxn>
              <a:cxn ang="0">
                <a:pos x="648" y="1434"/>
              </a:cxn>
              <a:cxn ang="0">
                <a:pos x="737" y="1127"/>
              </a:cxn>
              <a:cxn ang="0">
                <a:pos x="737" y="931"/>
              </a:cxn>
              <a:cxn ang="0">
                <a:pos x="854" y="796"/>
              </a:cxn>
            </a:cxnLst>
            <a:rect l="0" t="0" r="r" b="b"/>
            <a:pathLst>
              <a:path w="964" h="1500">
                <a:moveTo>
                  <a:pt x="534" y="743"/>
                </a:moveTo>
                <a:cubicBezTo>
                  <a:pt x="534" y="905"/>
                  <a:pt x="473" y="992"/>
                  <a:pt x="348" y="992"/>
                </a:cubicBezTo>
                <a:cubicBezTo>
                  <a:pt x="222" y="992"/>
                  <a:pt x="157" y="909"/>
                  <a:pt x="157" y="735"/>
                </a:cubicBezTo>
                <a:cubicBezTo>
                  <a:pt x="157" y="562"/>
                  <a:pt x="227" y="487"/>
                  <a:pt x="346" y="487"/>
                </a:cubicBezTo>
                <a:cubicBezTo>
                  <a:pt x="412" y="487"/>
                  <a:pt x="534" y="509"/>
                  <a:pt x="534" y="743"/>
                </a:cubicBezTo>
                <a:moveTo>
                  <a:pt x="854" y="796"/>
                </a:moveTo>
                <a:cubicBezTo>
                  <a:pt x="861" y="794"/>
                  <a:pt x="964" y="763"/>
                  <a:pt x="964" y="763"/>
                </a:cubicBezTo>
                <a:cubicBezTo>
                  <a:pt x="964" y="687"/>
                  <a:pt x="964" y="687"/>
                  <a:pt x="964" y="687"/>
                </a:cubicBezTo>
                <a:cubicBezTo>
                  <a:pt x="964" y="687"/>
                  <a:pt x="877" y="661"/>
                  <a:pt x="854" y="654"/>
                </a:cubicBezTo>
                <a:cubicBezTo>
                  <a:pt x="816" y="643"/>
                  <a:pt x="737" y="617"/>
                  <a:pt x="737" y="519"/>
                </a:cubicBezTo>
                <a:cubicBezTo>
                  <a:pt x="737" y="414"/>
                  <a:pt x="737" y="414"/>
                  <a:pt x="737" y="414"/>
                </a:cubicBezTo>
                <a:cubicBezTo>
                  <a:pt x="737" y="373"/>
                  <a:pt x="737" y="373"/>
                  <a:pt x="737" y="373"/>
                </a:cubicBezTo>
                <a:cubicBezTo>
                  <a:pt x="737" y="285"/>
                  <a:pt x="734" y="229"/>
                  <a:pt x="730" y="205"/>
                </a:cubicBezTo>
                <a:cubicBezTo>
                  <a:pt x="719" y="144"/>
                  <a:pt x="692" y="98"/>
                  <a:pt x="648" y="66"/>
                </a:cubicBezTo>
                <a:cubicBezTo>
                  <a:pt x="590" y="22"/>
                  <a:pt x="513" y="0"/>
                  <a:pt x="418" y="0"/>
                </a:cubicBezTo>
                <a:cubicBezTo>
                  <a:pt x="266" y="0"/>
                  <a:pt x="153" y="50"/>
                  <a:pt x="79" y="151"/>
                </a:cubicBezTo>
                <a:cubicBezTo>
                  <a:pt x="79" y="182"/>
                  <a:pt x="79" y="182"/>
                  <a:pt x="79" y="182"/>
                </a:cubicBezTo>
                <a:cubicBezTo>
                  <a:pt x="148" y="150"/>
                  <a:pt x="234" y="134"/>
                  <a:pt x="336" y="134"/>
                </a:cubicBezTo>
                <a:cubicBezTo>
                  <a:pt x="445" y="134"/>
                  <a:pt x="512" y="168"/>
                  <a:pt x="536" y="236"/>
                </a:cubicBezTo>
                <a:cubicBezTo>
                  <a:pt x="545" y="262"/>
                  <a:pt x="550" y="312"/>
                  <a:pt x="550" y="386"/>
                </a:cubicBezTo>
                <a:cubicBezTo>
                  <a:pt x="550" y="437"/>
                  <a:pt x="550" y="437"/>
                  <a:pt x="550" y="437"/>
                </a:cubicBezTo>
                <a:cubicBezTo>
                  <a:pt x="488" y="403"/>
                  <a:pt x="414" y="386"/>
                  <a:pt x="346" y="386"/>
                </a:cubicBezTo>
                <a:cubicBezTo>
                  <a:pt x="166" y="386"/>
                  <a:pt x="50" y="473"/>
                  <a:pt x="0" y="597"/>
                </a:cubicBezTo>
                <a:cubicBezTo>
                  <a:pt x="0" y="919"/>
                  <a:pt x="0" y="919"/>
                  <a:pt x="0" y="919"/>
                </a:cubicBezTo>
                <a:cubicBezTo>
                  <a:pt x="44" y="1029"/>
                  <a:pt x="137" y="1087"/>
                  <a:pt x="264" y="1087"/>
                </a:cubicBezTo>
                <a:cubicBezTo>
                  <a:pt x="442" y="1087"/>
                  <a:pt x="550" y="954"/>
                  <a:pt x="550" y="954"/>
                </a:cubicBezTo>
                <a:cubicBezTo>
                  <a:pt x="550" y="1114"/>
                  <a:pt x="550" y="1114"/>
                  <a:pt x="550" y="1114"/>
                </a:cubicBezTo>
                <a:cubicBezTo>
                  <a:pt x="550" y="1188"/>
                  <a:pt x="545" y="1238"/>
                  <a:pt x="536" y="1264"/>
                </a:cubicBezTo>
                <a:cubicBezTo>
                  <a:pt x="512" y="1332"/>
                  <a:pt x="445" y="1366"/>
                  <a:pt x="336" y="1366"/>
                </a:cubicBezTo>
                <a:cubicBezTo>
                  <a:pt x="234" y="1366"/>
                  <a:pt x="148" y="1350"/>
                  <a:pt x="79" y="1318"/>
                </a:cubicBezTo>
                <a:cubicBezTo>
                  <a:pt x="79" y="1349"/>
                  <a:pt x="79" y="1349"/>
                  <a:pt x="79" y="1349"/>
                </a:cubicBezTo>
                <a:cubicBezTo>
                  <a:pt x="153" y="1450"/>
                  <a:pt x="266" y="1500"/>
                  <a:pt x="418" y="1500"/>
                </a:cubicBezTo>
                <a:cubicBezTo>
                  <a:pt x="513" y="1500"/>
                  <a:pt x="599" y="1474"/>
                  <a:pt x="648" y="1434"/>
                </a:cubicBezTo>
                <a:cubicBezTo>
                  <a:pt x="735" y="1365"/>
                  <a:pt x="737" y="1288"/>
                  <a:pt x="737" y="1127"/>
                </a:cubicBezTo>
                <a:cubicBezTo>
                  <a:pt x="737" y="931"/>
                  <a:pt x="737" y="931"/>
                  <a:pt x="737" y="931"/>
                </a:cubicBezTo>
                <a:cubicBezTo>
                  <a:pt x="737" y="825"/>
                  <a:pt x="847" y="798"/>
                  <a:pt x="854" y="796"/>
                </a:cubicBezTo>
              </a:path>
            </a:pathLst>
          </a:custGeom>
          <a:solidFill>
            <a:srgbClr val="FFFFFF">
              <a:alpha val="24000"/>
            </a:srgbClr>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6" name="Picture 15" descr="89791935 amended.jpg"/>
          <p:cNvPicPr>
            <a:picLocks noChangeAspect="1"/>
          </p:cNvPicPr>
          <p:nvPr userDrawn="1"/>
        </p:nvPicPr>
        <p:blipFill>
          <a:blip r:embed="rId2" cstate="print"/>
          <a:srcRect l="7096" t="15199" b="3930"/>
          <a:stretch>
            <a:fillRect/>
          </a:stretch>
        </p:blipFill>
        <p:spPr>
          <a:xfrm>
            <a:off x="0" y="0"/>
            <a:ext cx="4368140" cy="6858000"/>
          </a:xfrm>
          <a:prstGeom prst="rect">
            <a:avLst/>
          </a:prstGeom>
        </p:spPr>
      </p:pic>
      <p:sp>
        <p:nvSpPr>
          <p:cNvPr id="8" name="Freeform 14"/>
          <p:cNvSpPr>
            <a:spLocks noEditPoints="1"/>
          </p:cNvSpPr>
          <p:nvPr userDrawn="1"/>
        </p:nvSpPr>
        <p:spPr bwMode="auto">
          <a:xfrm>
            <a:off x="-12358" y="0"/>
            <a:ext cx="9156357" cy="6858000"/>
          </a:xfrm>
          <a:custGeom>
            <a:avLst/>
            <a:gdLst/>
            <a:ahLst/>
            <a:cxnLst>
              <a:cxn ang="0">
                <a:pos x="0" y="2885"/>
              </a:cxn>
              <a:cxn ang="0">
                <a:pos x="0" y="2287"/>
              </a:cxn>
              <a:cxn ang="0">
                <a:pos x="607" y="1959"/>
              </a:cxn>
              <a:cxn ang="0">
                <a:pos x="607" y="2363"/>
              </a:cxn>
              <a:cxn ang="0">
                <a:pos x="573" y="2741"/>
              </a:cxn>
              <a:cxn ang="0">
                <a:pos x="474" y="2886"/>
              </a:cxn>
              <a:cxn ang="0">
                <a:pos x="0" y="2885"/>
              </a:cxn>
              <a:cxn ang="0">
                <a:pos x="0" y="2048"/>
              </a:cxn>
              <a:cxn ang="0">
                <a:pos x="97" y="2056"/>
              </a:cxn>
              <a:cxn ang="0">
                <a:pos x="568" y="1427"/>
              </a:cxn>
              <a:cxn ang="0">
                <a:pos x="92" y="781"/>
              </a:cxn>
              <a:cxn ang="0">
                <a:pos x="0" y="789"/>
              </a:cxn>
              <a:cxn ang="0">
                <a:pos x="0" y="2048"/>
              </a:cxn>
              <a:cxn ang="0">
                <a:pos x="2" y="537"/>
              </a:cxn>
              <a:cxn ang="0">
                <a:pos x="100" y="528"/>
              </a:cxn>
              <a:cxn ang="0">
                <a:pos x="615" y="657"/>
              </a:cxn>
              <a:cxn ang="0">
                <a:pos x="615" y="528"/>
              </a:cxn>
              <a:cxn ang="0">
                <a:pos x="581" y="150"/>
              </a:cxn>
              <a:cxn ang="0">
                <a:pos x="475" y="0"/>
              </a:cxn>
              <a:cxn ang="0">
                <a:pos x="2" y="0"/>
              </a:cxn>
              <a:cxn ang="0">
                <a:pos x="2" y="537"/>
              </a:cxn>
              <a:cxn ang="0">
                <a:pos x="1049" y="0"/>
              </a:cxn>
              <a:cxn ang="0">
                <a:pos x="1066" y="71"/>
              </a:cxn>
              <a:cxn ang="0">
                <a:pos x="1083" y="494"/>
              </a:cxn>
              <a:cxn ang="0">
                <a:pos x="1083" y="598"/>
              </a:cxn>
              <a:cxn ang="0">
                <a:pos x="1083" y="864"/>
              </a:cxn>
              <a:cxn ang="0">
                <a:pos x="1379" y="1203"/>
              </a:cxn>
              <a:cxn ang="0">
                <a:pos x="1656" y="1286"/>
              </a:cxn>
              <a:cxn ang="0">
                <a:pos x="1656" y="1479"/>
              </a:cxn>
              <a:cxn ang="0">
                <a:pos x="1379" y="1562"/>
              </a:cxn>
              <a:cxn ang="0">
                <a:pos x="1083" y="1901"/>
              </a:cxn>
              <a:cxn ang="0">
                <a:pos x="1083" y="2396"/>
              </a:cxn>
              <a:cxn ang="0">
                <a:pos x="1050" y="2886"/>
              </a:cxn>
              <a:cxn ang="0">
                <a:pos x="3832" y="2886"/>
              </a:cxn>
              <a:cxn ang="0">
                <a:pos x="3832" y="0"/>
              </a:cxn>
              <a:cxn ang="0">
                <a:pos x="1049" y="0"/>
              </a:cxn>
            </a:cxnLst>
            <a:rect l="0" t="0" r="r" b="b"/>
            <a:pathLst>
              <a:path w="3832" h="2886">
                <a:moveTo>
                  <a:pt x="0" y="2885"/>
                </a:moveTo>
                <a:cubicBezTo>
                  <a:pt x="0" y="2287"/>
                  <a:pt x="0" y="2287"/>
                  <a:pt x="0" y="2287"/>
                </a:cubicBezTo>
                <a:cubicBezTo>
                  <a:pt x="381" y="2238"/>
                  <a:pt x="607" y="1959"/>
                  <a:pt x="607" y="1959"/>
                </a:cubicBezTo>
                <a:cubicBezTo>
                  <a:pt x="607" y="2363"/>
                  <a:pt x="607" y="2363"/>
                  <a:pt x="607" y="2363"/>
                </a:cubicBezTo>
                <a:cubicBezTo>
                  <a:pt x="607" y="2551"/>
                  <a:pt x="596" y="2677"/>
                  <a:pt x="573" y="2741"/>
                </a:cubicBezTo>
                <a:cubicBezTo>
                  <a:pt x="552" y="2799"/>
                  <a:pt x="519" y="2847"/>
                  <a:pt x="474" y="2886"/>
                </a:cubicBezTo>
                <a:lnTo>
                  <a:pt x="0" y="2885"/>
                </a:lnTo>
                <a:close/>
                <a:moveTo>
                  <a:pt x="0" y="2048"/>
                </a:moveTo>
                <a:cubicBezTo>
                  <a:pt x="31" y="2053"/>
                  <a:pt x="63" y="2056"/>
                  <a:pt x="97" y="2056"/>
                </a:cubicBezTo>
                <a:cubicBezTo>
                  <a:pt x="413" y="2056"/>
                  <a:pt x="568" y="1837"/>
                  <a:pt x="568" y="1427"/>
                </a:cubicBezTo>
                <a:cubicBezTo>
                  <a:pt x="568" y="836"/>
                  <a:pt x="261" y="781"/>
                  <a:pt x="92" y="781"/>
                </a:cubicBezTo>
                <a:cubicBezTo>
                  <a:pt x="60" y="781"/>
                  <a:pt x="29" y="784"/>
                  <a:pt x="0" y="789"/>
                </a:cubicBezTo>
                <a:lnTo>
                  <a:pt x="0" y="2048"/>
                </a:lnTo>
                <a:close/>
                <a:moveTo>
                  <a:pt x="2" y="537"/>
                </a:moveTo>
                <a:cubicBezTo>
                  <a:pt x="32" y="535"/>
                  <a:pt x="68" y="528"/>
                  <a:pt x="100" y="528"/>
                </a:cubicBezTo>
                <a:cubicBezTo>
                  <a:pt x="272" y="528"/>
                  <a:pt x="458" y="571"/>
                  <a:pt x="615" y="657"/>
                </a:cubicBezTo>
                <a:cubicBezTo>
                  <a:pt x="615" y="528"/>
                  <a:pt x="615" y="528"/>
                  <a:pt x="615" y="528"/>
                </a:cubicBezTo>
                <a:cubicBezTo>
                  <a:pt x="615" y="340"/>
                  <a:pt x="603" y="214"/>
                  <a:pt x="581" y="150"/>
                </a:cubicBezTo>
                <a:cubicBezTo>
                  <a:pt x="559" y="89"/>
                  <a:pt x="523" y="39"/>
                  <a:pt x="475" y="0"/>
                </a:cubicBezTo>
                <a:cubicBezTo>
                  <a:pt x="2" y="0"/>
                  <a:pt x="2" y="0"/>
                  <a:pt x="2" y="0"/>
                </a:cubicBezTo>
                <a:lnTo>
                  <a:pt x="2" y="537"/>
                </a:lnTo>
                <a:close/>
                <a:moveTo>
                  <a:pt x="1049" y="0"/>
                </a:moveTo>
                <a:cubicBezTo>
                  <a:pt x="1056" y="23"/>
                  <a:pt x="1062" y="46"/>
                  <a:pt x="1066" y="71"/>
                </a:cubicBezTo>
                <a:cubicBezTo>
                  <a:pt x="1077" y="132"/>
                  <a:pt x="1083" y="273"/>
                  <a:pt x="1083" y="494"/>
                </a:cubicBezTo>
                <a:cubicBezTo>
                  <a:pt x="1083" y="598"/>
                  <a:pt x="1083" y="598"/>
                  <a:pt x="1083" y="598"/>
                </a:cubicBezTo>
                <a:cubicBezTo>
                  <a:pt x="1083" y="864"/>
                  <a:pt x="1083" y="864"/>
                  <a:pt x="1083" y="864"/>
                </a:cubicBezTo>
                <a:cubicBezTo>
                  <a:pt x="1083" y="1111"/>
                  <a:pt x="1282" y="1175"/>
                  <a:pt x="1379" y="1203"/>
                </a:cubicBezTo>
                <a:cubicBezTo>
                  <a:pt x="1438" y="1221"/>
                  <a:pt x="1656" y="1286"/>
                  <a:pt x="1656" y="1286"/>
                </a:cubicBezTo>
                <a:cubicBezTo>
                  <a:pt x="1656" y="1479"/>
                  <a:pt x="1656" y="1479"/>
                  <a:pt x="1656" y="1479"/>
                </a:cubicBezTo>
                <a:cubicBezTo>
                  <a:pt x="1656" y="1479"/>
                  <a:pt x="1397" y="1556"/>
                  <a:pt x="1379" y="1562"/>
                </a:cubicBezTo>
                <a:cubicBezTo>
                  <a:pt x="1360" y="1567"/>
                  <a:pt x="1083" y="1634"/>
                  <a:pt x="1083" y="1901"/>
                </a:cubicBezTo>
                <a:cubicBezTo>
                  <a:pt x="1083" y="2396"/>
                  <a:pt x="1083" y="2396"/>
                  <a:pt x="1083" y="2396"/>
                </a:cubicBezTo>
                <a:cubicBezTo>
                  <a:pt x="1083" y="2608"/>
                  <a:pt x="1082" y="2762"/>
                  <a:pt x="1050" y="2886"/>
                </a:cubicBezTo>
                <a:cubicBezTo>
                  <a:pt x="3832" y="2886"/>
                  <a:pt x="3832" y="2886"/>
                  <a:pt x="3832" y="2886"/>
                </a:cubicBezTo>
                <a:cubicBezTo>
                  <a:pt x="3832" y="0"/>
                  <a:pt x="3832" y="0"/>
                  <a:pt x="3832" y="0"/>
                </a:cubicBezTo>
                <a:lnTo>
                  <a:pt x="1049" y="0"/>
                </a:lnTo>
                <a:close/>
              </a:path>
            </a:pathLst>
          </a:custGeom>
          <a:solidFill>
            <a:schemeClr val="accent2"/>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0" name="Title 1"/>
          <p:cNvSpPr>
            <a:spLocks noGrp="1"/>
          </p:cNvSpPr>
          <p:nvPr>
            <p:ph type="ctrTitle"/>
          </p:nvPr>
        </p:nvSpPr>
        <p:spPr>
          <a:xfrm>
            <a:off x="4120472" y="2207159"/>
            <a:ext cx="4729841" cy="2133600"/>
          </a:xfrm>
        </p:spPr>
        <p:txBody>
          <a:bodyPr anchor="ctr" anchorCtr="0">
            <a:noAutofit/>
          </a:bodyPr>
          <a:lstStyle>
            <a:lvl1pPr>
              <a:lnSpc>
                <a:spcPct val="90000"/>
              </a:lnSpc>
              <a:defRPr sz="5000" i="1">
                <a:solidFill>
                  <a:schemeClr val="bg1"/>
                </a:solidFill>
              </a:defRPr>
            </a:lvl1pPr>
          </a:lstStyle>
          <a:p>
            <a:r>
              <a:rPr lang="en-US"/>
              <a:t>Click to edit Master title style</a:t>
            </a:r>
            <a:endParaRPr lang="en-GB" dirty="0"/>
          </a:p>
        </p:txBody>
      </p:sp>
      <p:sp>
        <p:nvSpPr>
          <p:cNvPr id="11" name="Subtitle 2"/>
          <p:cNvSpPr>
            <a:spLocks noGrp="1"/>
          </p:cNvSpPr>
          <p:nvPr>
            <p:ph type="subTitle" idx="1"/>
          </p:nvPr>
        </p:nvSpPr>
        <p:spPr>
          <a:xfrm>
            <a:off x="4120472" y="4424848"/>
            <a:ext cx="4729841" cy="830319"/>
          </a:xfr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12" name="Picture 11" descr="200253040-001 amended.jpg"/>
          <p:cNvPicPr>
            <a:picLocks noChangeAspect="1"/>
          </p:cNvPicPr>
          <p:nvPr userDrawn="1"/>
        </p:nvPicPr>
        <p:blipFill>
          <a:blip r:embed="rId2" cstate="print"/>
          <a:srcRect b="4639"/>
          <a:stretch>
            <a:fillRect/>
          </a:stretch>
        </p:blipFill>
        <p:spPr>
          <a:xfrm>
            <a:off x="0" y="0"/>
            <a:ext cx="4618626" cy="6858000"/>
          </a:xfrm>
          <a:prstGeom prst="rect">
            <a:avLst/>
          </a:prstGeom>
        </p:spPr>
      </p:pic>
      <p:sp>
        <p:nvSpPr>
          <p:cNvPr id="8" name="Freeform 14"/>
          <p:cNvSpPr>
            <a:spLocks noEditPoints="1"/>
          </p:cNvSpPr>
          <p:nvPr userDrawn="1"/>
        </p:nvSpPr>
        <p:spPr bwMode="auto">
          <a:xfrm>
            <a:off x="-12357" y="0"/>
            <a:ext cx="9156357" cy="6858000"/>
          </a:xfrm>
          <a:custGeom>
            <a:avLst/>
            <a:gdLst/>
            <a:ahLst/>
            <a:cxnLst>
              <a:cxn ang="0">
                <a:pos x="0" y="2885"/>
              </a:cxn>
              <a:cxn ang="0">
                <a:pos x="0" y="2287"/>
              </a:cxn>
              <a:cxn ang="0">
                <a:pos x="607" y="1959"/>
              </a:cxn>
              <a:cxn ang="0">
                <a:pos x="607" y="2363"/>
              </a:cxn>
              <a:cxn ang="0">
                <a:pos x="573" y="2741"/>
              </a:cxn>
              <a:cxn ang="0">
                <a:pos x="474" y="2886"/>
              </a:cxn>
              <a:cxn ang="0">
                <a:pos x="0" y="2885"/>
              </a:cxn>
              <a:cxn ang="0">
                <a:pos x="0" y="2048"/>
              </a:cxn>
              <a:cxn ang="0">
                <a:pos x="97" y="2056"/>
              </a:cxn>
              <a:cxn ang="0">
                <a:pos x="568" y="1427"/>
              </a:cxn>
              <a:cxn ang="0">
                <a:pos x="92" y="781"/>
              </a:cxn>
              <a:cxn ang="0">
                <a:pos x="0" y="789"/>
              </a:cxn>
              <a:cxn ang="0">
                <a:pos x="0" y="2048"/>
              </a:cxn>
              <a:cxn ang="0">
                <a:pos x="2" y="537"/>
              </a:cxn>
              <a:cxn ang="0">
                <a:pos x="100" y="528"/>
              </a:cxn>
              <a:cxn ang="0">
                <a:pos x="615" y="657"/>
              </a:cxn>
              <a:cxn ang="0">
                <a:pos x="615" y="528"/>
              </a:cxn>
              <a:cxn ang="0">
                <a:pos x="581" y="150"/>
              </a:cxn>
              <a:cxn ang="0">
                <a:pos x="475" y="0"/>
              </a:cxn>
              <a:cxn ang="0">
                <a:pos x="2" y="0"/>
              </a:cxn>
              <a:cxn ang="0">
                <a:pos x="2" y="537"/>
              </a:cxn>
              <a:cxn ang="0">
                <a:pos x="1049" y="0"/>
              </a:cxn>
              <a:cxn ang="0">
                <a:pos x="1066" y="71"/>
              </a:cxn>
              <a:cxn ang="0">
                <a:pos x="1083" y="494"/>
              </a:cxn>
              <a:cxn ang="0">
                <a:pos x="1083" y="598"/>
              </a:cxn>
              <a:cxn ang="0">
                <a:pos x="1083" y="864"/>
              </a:cxn>
              <a:cxn ang="0">
                <a:pos x="1379" y="1203"/>
              </a:cxn>
              <a:cxn ang="0">
                <a:pos x="1656" y="1286"/>
              </a:cxn>
              <a:cxn ang="0">
                <a:pos x="1656" y="1479"/>
              </a:cxn>
              <a:cxn ang="0">
                <a:pos x="1379" y="1562"/>
              </a:cxn>
              <a:cxn ang="0">
                <a:pos x="1083" y="1901"/>
              </a:cxn>
              <a:cxn ang="0">
                <a:pos x="1083" y="2396"/>
              </a:cxn>
              <a:cxn ang="0">
                <a:pos x="1050" y="2886"/>
              </a:cxn>
              <a:cxn ang="0">
                <a:pos x="3832" y="2886"/>
              </a:cxn>
              <a:cxn ang="0">
                <a:pos x="3832" y="0"/>
              </a:cxn>
              <a:cxn ang="0">
                <a:pos x="1049" y="0"/>
              </a:cxn>
            </a:cxnLst>
            <a:rect l="0" t="0" r="r" b="b"/>
            <a:pathLst>
              <a:path w="3832" h="2886">
                <a:moveTo>
                  <a:pt x="0" y="2885"/>
                </a:moveTo>
                <a:cubicBezTo>
                  <a:pt x="0" y="2287"/>
                  <a:pt x="0" y="2287"/>
                  <a:pt x="0" y="2287"/>
                </a:cubicBezTo>
                <a:cubicBezTo>
                  <a:pt x="381" y="2238"/>
                  <a:pt x="607" y="1959"/>
                  <a:pt x="607" y="1959"/>
                </a:cubicBezTo>
                <a:cubicBezTo>
                  <a:pt x="607" y="2363"/>
                  <a:pt x="607" y="2363"/>
                  <a:pt x="607" y="2363"/>
                </a:cubicBezTo>
                <a:cubicBezTo>
                  <a:pt x="607" y="2551"/>
                  <a:pt x="596" y="2677"/>
                  <a:pt x="573" y="2741"/>
                </a:cubicBezTo>
                <a:cubicBezTo>
                  <a:pt x="552" y="2799"/>
                  <a:pt x="519" y="2847"/>
                  <a:pt x="474" y="2886"/>
                </a:cubicBezTo>
                <a:lnTo>
                  <a:pt x="0" y="2885"/>
                </a:lnTo>
                <a:close/>
                <a:moveTo>
                  <a:pt x="0" y="2048"/>
                </a:moveTo>
                <a:cubicBezTo>
                  <a:pt x="31" y="2053"/>
                  <a:pt x="63" y="2056"/>
                  <a:pt x="97" y="2056"/>
                </a:cubicBezTo>
                <a:cubicBezTo>
                  <a:pt x="413" y="2056"/>
                  <a:pt x="568" y="1837"/>
                  <a:pt x="568" y="1427"/>
                </a:cubicBezTo>
                <a:cubicBezTo>
                  <a:pt x="568" y="836"/>
                  <a:pt x="261" y="781"/>
                  <a:pt x="92" y="781"/>
                </a:cubicBezTo>
                <a:cubicBezTo>
                  <a:pt x="60" y="781"/>
                  <a:pt x="29" y="784"/>
                  <a:pt x="0" y="789"/>
                </a:cubicBezTo>
                <a:lnTo>
                  <a:pt x="0" y="2048"/>
                </a:lnTo>
                <a:close/>
                <a:moveTo>
                  <a:pt x="2" y="537"/>
                </a:moveTo>
                <a:cubicBezTo>
                  <a:pt x="32" y="535"/>
                  <a:pt x="68" y="528"/>
                  <a:pt x="100" y="528"/>
                </a:cubicBezTo>
                <a:cubicBezTo>
                  <a:pt x="272" y="528"/>
                  <a:pt x="458" y="571"/>
                  <a:pt x="615" y="657"/>
                </a:cubicBezTo>
                <a:cubicBezTo>
                  <a:pt x="615" y="528"/>
                  <a:pt x="615" y="528"/>
                  <a:pt x="615" y="528"/>
                </a:cubicBezTo>
                <a:cubicBezTo>
                  <a:pt x="615" y="340"/>
                  <a:pt x="603" y="214"/>
                  <a:pt x="581" y="150"/>
                </a:cubicBezTo>
                <a:cubicBezTo>
                  <a:pt x="559" y="89"/>
                  <a:pt x="523" y="39"/>
                  <a:pt x="475" y="0"/>
                </a:cubicBezTo>
                <a:cubicBezTo>
                  <a:pt x="2" y="0"/>
                  <a:pt x="2" y="0"/>
                  <a:pt x="2" y="0"/>
                </a:cubicBezTo>
                <a:lnTo>
                  <a:pt x="2" y="537"/>
                </a:lnTo>
                <a:close/>
                <a:moveTo>
                  <a:pt x="1049" y="0"/>
                </a:moveTo>
                <a:cubicBezTo>
                  <a:pt x="1056" y="23"/>
                  <a:pt x="1062" y="46"/>
                  <a:pt x="1066" y="71"/>
                </a:cubicBezTo>
                <a:cubicBezTo>
                  <a:pt x="1077" y="132"/>
                  <a:pt x="1083" y="273"/>
                  <a:pt x="1083" y="494"/>
                </a:cubicBezTo>
                <a:cubicBezTo>
                  <a:pt x="1083" y="598"/>
                  <a:pt x="1083" y="598"/>
                  <a:pt x="1083" y="598"/>
                </a:cubicBezTo>
                <a:cubicBezTo>
                  <a:pt x="1083" y="864"/>
                  <a:pt x="1083" y="864"/>
                  <a:pt x="1083" y="864"/>
                </a:cubicBezTo>
                <a:cubicBezTo>
                  <a:pt x="1083" y="1111"/>
                  <a:pt x="1282" y="1175"/>
                  <a:pt x="1379" y="1203"/>
                </a:cubicBezTo>
                <a:cubicBezTo>
                  <a:pt x="1438" y="1221"/>
                  <a:pt x="1656" y="1286"/>
                  <a:pt x="1656" y="1286"/>
                </a:cubicBezTo>
                <a:cubicBezTo>
                  <a:pt x="1656" y="1479"/>
                  <a:pt x="1656" y="1479"/>
                  <a:pt x="1656" y="1479"/>
                </a:cubicBezTo>
                <a:cubicBezTo>
                  <a:pt x="1656" y="1479"/>
                  <a:pt x="1397" y="1556"/>
                  <a:pt x="1379" y="1562"/>
                </a:cubicBezTo>
                <a:cubicBezTo>
                  <a:pt x="1360" y="1567"/>
                  <a:pt x="1083" y="1634"/>
                  <a:pt x="1083" y="1901"/>
                </a:cubicBezTo>
                <a:cubicBezTo>
                  <a:pt x="1083" y="2396"/>
                  <a:pt x="1083" y="2396"/>
                  <a:pt x="1083" y="2396"/>
                </a:cubicBezTo>
                <a:cubicBezTo>
                  <a:pt x="1083" y="2608"/>
                  <a:pt x="1082" y="2762"/>
                  <a:pt x="1050" y="2886"/>
                </a:cubicBezTo>
                <a:cubicBezTo>
                  <a:pt x="3832" y="2886"/>
                  <a:pt x="3832" y="2886"/>
                  <a:pt x="3832" y="2886"/>
                </a:cubicBezTo>
                <a:cubicBezTo>
                  <a:pt x="3832" y="0"/>
                  <a:pt x="3832" y="0"/>
                  <a:pt x="3832" y="0"/>
                </a:cubicBezTo>
                <a:lnTo>
                  <a:pt x="1049" y="0"/>
                </a:lnTo>
                <a:close/>
              </a:path>
            </a:pathLst>
          </a:custGeom>
          <a:solidFill>
            <a:schemeClr val="accent1"/>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0" name="Title 1"/>
          <p:cNvSpPr>
            <a:spLocks noGrp="1"/>
          </p:cNvSpPr>
          <p:nvPr>
            <p:ph type="ctrTitle"/>
          </p:nvPr>
        </p:nvSpPr>
        <p:spPr>
          <a:xfrm>
            <a:off x="4120472" y="2207159"/>
            <a:ext cx="4729841" cy="2133600"/>
          </a:xfrm>
        </p:spPr>
        <p:txBody>
          <a:bodyPr anchor="ctr" anchorCtr="0">
            <a:noAutofit/>
          </a:bodyPr>
          <a:lstStyle>
            <a:lvl1pPr>
              <a:lnSpc>
                <a:spcPct val="90000"/>
              </a:lnSpc>
              <a:defRPr sz="5000" i="1">
                <a:solidFill>
                  <a:schemeClr val="bg1"/>
                </a:solidFill>
              </a:defRPr>
            </a:lvl1pPr>
          </a:lstStyle>
          <a:p>
            <a:r>
              <a:rPr lang="en-US"/>
              <a:t>Click to edit Master title style</a:t>
            </a:r>
            <a:endParaRPr lang="en-GB" dirty="0"/>
          </a:p>
        </p:txBody>
      </p:sp>
      <p:sp>
        <p:nvSpPr>
          <p:cNvPr id="11" name="Subtitle 2"/>
          <p:cNvSpPr>
            <a:spLocks noGrp="1"/>
          </p:cNvSpPr>
          <p:nvPr>
            <p:ph type="subTitle" idx="1"/>
          </p:nvPr>
        </p:nvSpPr>
        <p:spPr>
          <a:xfrm>
            <a:off x="4120472" y="4424848"/>
            <a:ext cx="4729841" cy="830319"/>
          </a:xfr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pic>
        <p:nvPicPr>
          <p:cNvPr id="6" name="Picture 5" descr="dv1694008 amended.jpg"/>
          <p:cNvPicPr>
            <a:picLocks noChangeAspect="1"/>
          </p:cNvPicPr>
          <p:nvPr userDrawn="1"/>
        </p:nvPicPr>
        <p:blipFill>
          <a:blip r:embed="rId2" cstate="print"/>
          <a:srcRect t="3727" b="2165"/>
          <a:stretch>
            <a:fillRect/>
          </a:stretch>
        </p:blipFill>
        <p:spPr>
          <a:xfrm>
            <a:off x="-1" y="0"/>
            <a:ext cx="3978877" cy="6858000"/>
          </a:xfrm>
          <a:prstGeom prst="rect">
            <a:avLst/>
          </a:prstGeom>
        </p:spPr>
      </p:pic>
      <p:sp>
        <p:nvSpPr>
          <p:cNvPr id="8" name="Freeform 14"/>
          <p:cNvSpPr>
            <a:spLocks noEditPoints="1"/>
          </p:cNvSpPr>
          <p:nvPr userDrawn="1"/>
        </p:nvSpPr>
        <p:spPr bwMode="auto">
          <a:xfrm>
            <a:off x="-12357" y="0"/>
            <a:ext cx="9156357" cy="6858000"/>
          </a:xfrm>
          <a:custGeom>
            <a:avLst/>
            <a:gdLst/>
            <a:ahLst/>
            <a:cxnLst>
              <a:cxn ang="0">
                <a:pos x="0" y="2885"/>
              </a:cxn>
              <a:cxn ang="0">
                <a:pos x="0" y="2287"/>
              </a:cxn>
              <a:cxn ang="0">
                <a:pos x="607" y="1959"/>
              </a:cxn>
              <a:cxn ang="0">
                <a:pos x="607" y="2363"/>
              </a:cxn>
              <a:cxn ang="0">
                <a:pos x="573" y="2741"/>
              </a:cxn>
              <a:cxn ang="0">
                <a:pos x="474" y="2886"/>
              </a:cxn>
              <a:cxn ang="0">
                <a:pos x="0" y="2885"/>
              </a:cxn>
              <a:cxn ang="0">
                <a:pos x="0" y="2048"/>
              </a:cxn>
              <a:cxn ang="0">
                <a:pos x="97" y="2056"/>
              </a:cxn>
              <a:cxn ang="0">
                <a:pos x="568" y="1427"/>
              </a:cxn>
              <a:cxn ang="0">
                <a:pos x="92" y="781"/>
              </a:cxn>
              <a:cxn ang="0">
                <a:pos x="0" y="789"/>
              </a:cxn>
              <a:cxn ang="0">
                <a:pos x="0" y="2048"/>
              </a:cxn>
              <a:cxn ang="0">
                <a:pos x="2" y="537"/>
              </a:cxn>
              <a:cxn ang="0">
                <a:pos x="100" y="528"/>
              </a:cxn>
              <a:cxn ang="0">
                <a:pos x="615" y="657"/>
              </a:cxn>
              <a:cxn ang="0">
                <a:pos x="615" y="528"/>
              </a:cxn>
              <a:cxn ang="0">
                <a:pos x="581" y="150"/>
              </a:cxn>
              <a:cxn ang="0">
                <a:pos x="475" y="0"/>
              </a:cxn>
              <a:cxn ang="0">
                <a:pos x="2" y="0"/>
              </a:cxn>
              <a:cxn ang="0">
                <a:pos x="2" y="537"/>
              </a:cxn>
              <a:cxn ang="0">
                <a:pos x="1049" y="0"/>
              </a:cxn>
              <a:cxn ang="0">
                <a:pos x="1066" y="71"/>
              </a:cxn>
              <a:cxn ang="0">
                <a:pos x="1083" y="494"/>
              </a:cxn>
              <a:cxn ang="0">
                <a:pos x="1083" y="598"/>
              </a:cxn>
              <a:cxn ang="0">
                <a:pos x="1083" y="864"/>
              </a:cxn>
              <a:cxn ang="0">
                <a:pos x="1379" y="1203"/>
              </a:cxn>
              <a:cxn ang="0">
                <a:pos x="1656" y="1286"/>
              </a:cxn>
              <a:cxn ang="0">
                <a:pos x="1656" y="1479"/>
              </a:cxn>
              <a:cxn ang="0">
                <a:pos x="1379" y="1562"/>
              </a:cxn>
              <a:cxn ang="0">
                <a:pos x="1083" y="1901"/>
              </a:cxn>
              <a:cxn ang="0">
                <a:pos x="1083" y="2396"/>
              </a:cxn>
              <a:cxn ang="0">
                <a:pos x="1050" y="2886"/>
              </a:cxn>
              <a:cxn ang="0">
                <a:pos x="3832" y="2886"/>
              </a:cxn>
              <a:cxn ang="0">
                <a:pos x="3832" y="0"/>
              </a:cxn>
              <a:cxn ang="0">
                <a:pos x="1049" y="0"/>
              </a:cxn>
            </a:cxnLst>
            <a:rect l="0" t="0" r="r" b="b"/>
            <a:pathLst>
              <a:path w="3832" h="2886">
                <a:moveTo>
                  <a:pt x="0" y="2885"/>
                </a:moveTo>
                <a:cubicBezTo>
                  <a:pt x="0" y="2287"/>
                  <a:pt x="0" y="2287"/>
                  <a:pt x="0" y="2287"/>
                </a:cubicBezTo>
                <a:cubicBezTo>
                  <a:pt x="381" y="2238"/>
                  <a:pt x="607" y="1959"/>
                  <a:pt x="607" y="1959"/>
                </a:cubicBezTo>
                <a:cubicBezTo>
                  <a:pt x="607" y="2363"/>
                  <a:pt x="607" y="2363"/>
                  <a:pt x="607" y="2363"/>
                </a:cubicBezTo>
                <a:cubicBezTo>
                  <a:pt x="607" y="2551"/>
                  <a:pt x="596" y="2677"/>
                  <a:pt x="573" y="2741"/>
                </a:cubicBezTo>
                <a:cubicBezTo>
                  <a:pt x="552" y="2799"/>
                  <a:pt x="519" y="2847"/>
                  <a:pt x="474" y="2886"/>
                </a:cubicBezTo>
                <a:lnTo>
                  <a:pt x="0" y="2885"/>
                </a:lnTo>
                <a:close/>
                <a:moveTo>
                  <a:pt x="0" y="2048"/>
                </a:moveTo>
                <a:cubicBezTo>
                  <a:pt x="31" y="2053"/>
                  <a:pt x="63" y="2056"/>
                  <a:pt x="97" y="2056"/>
                </a:cubicBezTo>
                <a:cubicBezTo>
                  <a:pt x="413" y="2056"/>
                  <a:pt x="568" y="1837"/>
                  <a:pt x="568" y="1427"/>
                </a:cubicBezTo>
                <a:cubicBezTo>
                  <a:pt x="568" y="836"/>
                  <a:pt x="261" y="781"/>
                  <a:pt x="92" y="781"/>
                </a:cubicBezTo>
                <a:cubicBezTo>
                  <a:pt x="60" y="781"/>
                  <a:pt x="29" y="784"/>
                  <a:pt x="0" y="789"/>
                </a:cubicBezTo>
                <a:lnTo>
                  <a:pt x="0" y="2048"/>
                </a:lnTo>
                <a:close/>
                <a:moveTo>
                  <a:pt x="2" y="537"/>
                </a:moveTo>
                <a:cubicBezTo>
                  <a:pt x="32" y="535"/>
                  <a:pt x="68" y="528"/>
                  <a:pt x="100" y="528"/>
                </a:cubicBezTo>
                <a:cubicBezTo>
                  <a:pt x="272" y="528"/>
                  <a:pt x="458" y="571"/>
                  <a:pt x="615" y="657"/>
                </a:cubicBezTo>
                <a:cubicBezTo>
                  <a:pt x="615" y="528"/>
                  <a:pt x="615" y="528"/>
                  <a:pt x="615" y="528"/>
                </a:cubicBezTo>
                <a:cubicBezTo>
                  <a:pt x="615" y="340"/>
                  <a:pt x="603" y="214"/>
                  <a:pt x="581" y="150"/>
                </a:cubicBezTo>
                <a:cubicBezTo>
                  <a:pt x="559" y="89"/>
                  <a:pt x="523" y="39"/>
                  <a:pt x="475" y="0"/>
                </a:cubicBezTo>
                <a:cubicBezTo>
                  <a:pt x="2" y="0"/>
                  <a:pt x="2" y="0"/>
                  <a:pt x="2" y="0"/>
                </a:cubicBezTo>
                <a:lnTo>
                  <a:pt x="2" y="537"/>
                </a:lnTo>
                <a:close/>
                <a:moveTo>
                  <a:pt x="1049" y="0"/>
                </a:moveTo>
                <a:cubicBezTo>
                  <a:pt x="1056" y="23"/>
                  <a:pt x="1062" y="46"/>
                  <a:pt x="1066" y="71"/>
                </a:cubicBezTo>
                <a:cubicBezTo>
                  <a:pt x="1077" y="132"/>
                  <a:pt x="1083" y="273"/>
                  <a:pt x="1083" y="494"/>
                </a:cubicBezTo>
                <a:cubicBezTo>
                  <a:pt x="1083" y="598"/>
                  <a:pt x="1083" y="598"/>
                  <a:pt x="1083" y="598"/>
                </a:cubicBezTo>
                <a:cubicBezTo>
                  <a:pt x="1083" y="864"/>
                  <a:pt x="1083" y="864"/>
                  <a:pt x="1083" y="864"/>
                </a:cubicBezTo>
                <a:cubicBezTo>
                  <a:pt x="1083" y="1111"/>
                  <a:pt x="1282" y="1175"/>
                  <a:pt x="1379" y="1203"/>
                </a:cubicBezTo>
                <a:cubicBezTo>
                  <a:pt x="1438" y="1221"/>
                  <a:pt x="1656" y="1286"/>
                  <a:pt x="1656" y="1286"/>
                </a:cubicBezTo>
                <a:cubicBezTo>
                  <a:pt x="1656" y="1479"/>
                  <a:pt x="1656" y="1479"/>
                  <a:pt x="1656" y="1479"/>
                </a:cubicBezTo>
                <a:cubicBezTo>
                  <a:pt x="1656" y="1479"/>
                  <a:pt x="1397" y="1556"/>
                  <a:pt x="1379" y="1562"/>
                </a:cubicBezTo>
                <a:cubicBezTo>
                  <a:pt x="1360" y="1567"/>
                  <a:pt x="1083" y="1634"/>
                  <a:pt x="1083" y="1901"/>
                </a:cubicBezTo>
                <a:cubicBezTo>
                  <a:pt x="1083" y="2396"/>
                  <a:pt x="1083" y="2396"/>
                  <a:pt x="1083" y="2396"/>
                </a:cubicBezTo>
                <a:cubicBezTo>
                  <a:pt x="1083" y="2608"/>
                  <a:pt x="1082" y="2762"/>
                  <a:pt x="1050" y="2886"/>
                </a:cubicBezTo>
                <a:cubicBezTo>
                  <a:pt x="3832" y="2886"/>
                  <a:pt x="3832" y="2886"/>
                  <a:pt x="3832" y="2886"/>
                </a:cubicBezTo>
                <a:cubicBezTo>
                  <a:pt x="3832" y="0"/>
                  <a:pt x="3832" y="0"/>
                  <a:pt x="3832" y="0"/>
                </a:cubicBezTo>
                <a:lnTo>
                  <a:pt x="1049" y="0"/>
                </a:lnTo>
                <a:close/>
              </a:path>
            </a:pathLst>
          </a:custGeom>
          <a:solidFill>
            <a:schemeClr val="accent3"/>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0" name="Title 1"/>
          <p:cNvSpPr>
            <a:spLocks noGrp="1"/>
          </p:cNvSpPr>
          <p:nvPr>
            <p:ph type="ctrTitle"/>
          </p:nvPr>
        </p:nvSpPr>
        <p:spPr>
          <a:xfrm>
            <a:off x="4120472" y="2207159"/>
            <a:ext cx="4729841" cy="2133600"/>
          </a:xfrm>
        </p:spPr>
        <p:txBody>
          <a:bodyPr anchor="ctr" anchorCtr="0">
            <a:noAutofit/>
          </a:bodyPr>
          <a:lstStyle>
            <a:lvl1pPr>
              <a:lnSpc>
                <a:spcPct val="90000"/>
              </a:lnSpc>
              <a:defRPr sz="5000" i="1">
                <a:solidFill>
                  <a:schemeClr val="bg1"/>
                </a:solidFill>
              </a:defRPr>
            </a:lvl1pPr>
          </a:lstStyle>
          <a:p>
            <a:r>
              <a:rPr lang="en-US"/>
              <a:t>Click to edit Master title style</a:t>
            </a:r>
            <a:endParaRPr lang="en-GB" dirty="0"/>
          </a:p>
        </p:txBody>
      </p:sp>
      <p:sp>
        <p:nvSpPr>
          <p:cNvPr id="11" name="Subtitle 2"/>
          <p:cNvSpPr>
            <a:spLocks noGrp="1"/>
          </p:cNvSpPr>
          <p:nvPr>
            <p:ph type="subTitle" idx="1"/>
          </p:nvPr>
        </p:nvSpPr>
        <p:spPr>
          <a:xfrm>
            <a:off x="4120472" y="4424848"/>
            <a:ext cx="4729841" cy="830319"/>
          </a:xfr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pic>
        <p:nvPicPr>
          <p:cNvPr id="7" name="Picture 6" descr="dv2171020 amended.jpg"/>
          <p:cNvPicPr>
            <a:picLocks noChangeAspect="1"/>
          </p:cNvPicPr>
          <p:nvPr userDrawn="1"/>
        </p:nvPicPr>
        <p:blipFill>
          <a:blip r:embed="rId2" cstate="print"/>
          <a:srcRect l="4818" t="5561" b="7396"/>
          <a:stretch>
            <a:fillRect/>
          </a:stretch>
        </p:blipFill>
        <p:spPr>
          <a:xfrm>
            <a:off x="0" y="0"/>
            <a:ext cx="4149562" cy="6858000"/>
          </a:xfrm>
          <a:prstGeom prst="rect">
            <a:avLst/>
          </a:prstGeom>
        </p:spPr>
      </p:pic>
      <p:sp>
        <p:nvSpPr>
          <p:cNvPr id="8" name="Freeform 14"/>
          <p:cNvSpPr>
            <a:spLocks noEditPoints="1"/>
          </p:cNvSpPr>
          <p:nvPr userDrawn="1"/>
        </p:nvSpPr>
        <p:spPr bwMode="auto">
          <a:xfrm>
            <a:off x="-12357" y="0"/>
            <a:ext cx="9156357" cy="6858000"/>
          </a:xfrm>
          <a:custGeom>
            <a:avLst/>
            <a:gdLst/>
            <a:ahLst/>
            <a:cxnLst>
              <a:cxn ang="0">
                <a:pos x="0" y="2885"/>
              </a:cxn>
              <a:cxn ang="0">
                <a:pos x="0" y="2287"/>
              </a:cxn>
              <a:cxn ang="0">
                <a:pos x="607" y="1959"/>
              </a:cxn>
              <a:cxn ang="0">
                <a:pos x="607" y="2363"/>
              </a:cxn>
              <a:cxn ang="0">
                <a:pos x="573" y="2741"/>
              </a:cxn>
              <a:cxn ang="0">
                <a:pos x="474" y="2886"/>
              </a:cxn>
              <a:cxn ang="0">
                <a:pos x="0" y="2885"/>
              </a:cxn>
              <a:cxn ang="0">
                <a:pos x="0" y="2048"/>
              </a:cxn>
              <a:cxn ang="0">
                <a:pos x="97" y="2056"/>
              </a:cxn>
              <a:cxn ang="0">
                <a:pos x="568" y="1427"/>
              </a:cxn>
              <a:cxn ang="0">
                <a:pos x="92" y="781"/>
              </a:cxn>
              <a:cxn ang="0">
                <a:pos x="0" y="789"/>
              </a:cxn>
              <a:cxn ang="0">
                <a:pos x="0" y="2048"/>
              </a:cxn>
              <a:cxn ang="0">
                <a:pos x="2" y="537"/>
              </a:cxn>
              <a:cxn ang="0">
                <a:pos x="100" y="528"/>
              </a:cxn>
              <a:cxn ang="0">
                <a:pos x="615" y="657"/>
              </a:cxn>
              <a:cxn ang="0">
                <a:pos x="615" y="528"/>
              </a:cxn>
              <a:cxn ang="0">
                <a:pos x="581" y="150"/>
              </a:cxn>
              <a:cxn ang="0">
                <a:pos x="475" y="0"/>
              </a:cxn>
              <a:cxn ang="0">
                <a:pos x="2" y="0"/>
              </a:cxn>
              <a:cxn ang="0">
                <a:pos x="2" y="537"/>
              </a:cxn>
              <a:cxn ang="0">
                <a:pos x="1049" y="0"/>
              </a:cxn>
              <a:cxn ang="0">
                <a:pos x="1066" y="71"/>
              </a:cxn>
              <a:cxn ang="0">
                <a:pos x="1083" y="494"/>
              </a:cxn>
              <a:cxn ang="0">
                <a:pos x="1083" y="598"/>
              </a:cxn>
              <a:cxn ang="0">
                <a:pos x="1083" y="864"/>
              </a:cxn>
              <a:cxn ang="0">
                <a:pos x="1379" y="1203"/>
              </a:cxn>
              <a:cxn ang="0">
                <a:pos x="1656" y="1286"/>
              </a:cxn>
              <a:cxn ang="0">
                <a:pos x="1656" y="1479"/>
              </a:cxn>
              <a:cxn ang="0">
                <a:pos x="1379" y="1562"/>
              </a:cxn>
              <a:cxn ang="0">
                <a:pos x="1083" y="1901"/>
              </a:cxn>
              <a:cxn ang="0">
                <a:pos x="1083" y="2396"/>
              </a:cxn>
              <a:cxn ang="0">
                <a:pos x="1050" y="2886"/>
              </a:cxn>
              <a:cxn ang="0">
                <a:pos x="3832" y="2886"/>
              </a:cxn>
              <a:cxn ang="0">
                <a:pos x="3832" y="0"/>
              </a:cxn>
              <a:cxn ang="0">
                <a:pos x="1049" y="0"/>
              </a:cxn>
            </a:cxnLst>
            <a:rect l="0" t="0" r="r" b="b"/>
            <a:pathLst>
              <a:path w="3832" h="2886">
                <a:moveTo>
                  <a:pt x="0" y="2885"/>
                </a:moveTo>
                <a:cubicBezTo>
                  <a:pt x="0" y="2287"/>
                  <a:pt x="0" y="2287"/>
                  <a:pt x="0" y="2287"/>
                </a:cubicBezTo>
                <a:cubicBezTo>
                  <a:pt x="381" y="2238"/>
                  <a:pt x="607" y="1959"/>
                  <a:pt x="607" y="1959"/>
                </a:cubicBezTo>
                <a:cubicBezTo>
                  <a:pt x="607" y="2363"/>
                  <a:pt x="607" y="2363"/>
                  <a:pt x="607" y="2363"/>
                </a:cubicBezTo>
                <a:cubicBezTo>
                  <a:pt x="607" y="2551"/>
                  <a:pt x="596" y="2677"/>
                  <a:pt x="573" y="2741"/>
                </a:cubicBezTo>
                <a:cubicBezTo>
                  <a:pt x="552" y="2799"/>
                  <a:pt x="519" y="2847"/>
                  <a:pt x="474" y="2886"/>
                </a:cubicBezTo>
                <a:lnTo>
                  <a:pt x="0" y="2885"/>
                </a:lnTo>
                <a:close/>
                <a:moveTo>
                  <a:pt x="0" y="2048"/>
                </a:moveTo>
                <a:cubicBezTo>
                  <a:pt x="31" y="2053"/>
                  <a:pt x="63" y="2056"/>
                  <a:pt x="97" y="2056"/>
                </a:cubicBezTo>
                <a:cubicBezTo>
                  <a:pt x="413" y="2056"/>
                  <a:pt x="568" y="1837"/>
                  <a:pt x="568" y="1427"/>
                </a:cubicBezTo>
                <a:cubicBezTo>
                  <a:pt x="568" y="836"/>
                  <a:pt x="261" y="781"/>
                  <a:pt x="92" y="781"/>
                </a:cubicBezTo>
                <a:cubicBezTo>
                  <a:pt x="60" y="781"/>
                  <a:pt x="29" y="784"/>
                  <a:pt x="0" y="789"/>
                </a:cubicBezTo>
                <a:lnTo>
                  <a:pt x="0" y="2048"/>
                </a:lnTo>
                <a:close/>
                <a:moveTo>
                  <a:pt x="2" y="537"/>
                </a:moveTo>
                <a:cubicBezTo>
                  <a:pt x="32" y="535"/>
                  <a:pt x="68" y="528"/>
                  <a:pt x="100" y="528"/>
                </a:cubicBezTo>
                <a:cubicBezTo>
                  <a:pt x="272" y="528"/>
                  <a:pt x="458" y="571"/>
                  <a:pt x="615" y="657"/>
                </a:cubicBezTo>
                <a:cubicBezTo>
                  <a:pt x="615" y="528"/>
                  <a:pt x="615" y="528"/>
                  <a:pt x="615" y="528"/>
                </a:cubicBezTo>
                <a:cubicBezTo>
                  <a:pt x="615" y="340"/>
                  <a:pt x="603" y="214"/>
                  <a:pt x="581" y="150"/>
                </a:cubicBezTo>
                <a:cubicBezTo>
                  <a:pt x="559" y="89"/>
                  <a:pt x="523" y="39"/>
                  <a:pt x="475" y="0"/>
                </a:cubicBezTo>
                <a:cubicBezTo>
                  <a:pt x="2" y="0"/>
                  <a:pt x="2" y="0"/>
                  <a:pt x="2" y="0"/>
                </a:cubicBezTo>
                <a:lnTo>
                  <a:pt x="2" y="537"/>
                </a:lnTo>
                <a:close/>
                <a:moveTo>
                  <a:pt x="1049" y="0"/>
                </a:moveTo>
                <a:cubicBezTo>
                  <a:pt x="1056" y="23"/>
                  <a:pt x="1062" y="46"/>
                  <a:pt x="1066" y="71"/>
                </a:cubicBezTo>
                <a:cubicBezTo>
                  <a:pt x="1077" y="132"/>
                  <a:pt x="1083" y="273"/>
                  <a:pt x="1083" y="494"/>
                </a:cubicBezTo>
                <a:cubicBezTo>
                  <a:pt x="1083" y="598"/>
                  <a:pt x="1083" y="598"/>
                  <a:pt x="1083" y="598"/>
                </a:cubicBezTo>
                <a:cubicBezTo>
                  <a:pt x="1083" y="864"/>
                  <a:pt x="1083" y="864"/>
                  <a:pt x="1083" y="864"/>
                </a:cubicBezTo>
                <a:cubicBezTo>
                  <a:pt x="1083" y="1111"/>
                  <a:pt x="1282" y="1175"/>
                  <a:pt x="1379" y="1203"/>
                </a:cubicBezTo>
                <a:cubicBezTo>
                  <a:pt x="1438" y="1221"/>
                  <a:pt x="1656" y="1286"/>
                  <a:pt x="1656" y="1286"/>
                </a:cubicBezTo>
                <a:cubicBezTo>
                  <a:pt x="1656" y="1479"/>
                  <a:pt x="1656" y="1479"/>
                  <a:pt x="1656" y="1479"/>
                </a:cubicBezTo>
                <a:cubicBezTo>
                  <a:pt x="1656" y="1479"/>
                  <a:pt x="1397" y="1556"/>
                  <a:pt x="1379" y="1562"/>
                </a:cubicBezTo>
                <a:cubicBezTo>
                  <a:pt x="1360" y="1567"/>
                  <a:pt x="1083" y="1634"/>
                  <a:pt x="1083" y="1901"/>
                </a:cubicBezTo>
                <a:cubicBezTo>
                  <a:pt x="1083" y="2396"/>
                  <a:pt x="1083" y="2396"/>
                  <a:pt x="1083" y="2396"/>
                </a:cubicBezTo>
                <a:cubicBezTo>
                  <a:pt x="1083" y="2608"/>
                  <a:pt x="1082" y="2762"/>
                  <a:pt x="1050" y="2886"/>
                </a:cubicBezTo>
                <a:cubicBezTo>
                  <a:pt x="3832" y="2886"/>
                  <a:pt x="3832" y="2886"/>
                  <a:pt x="3832" y="2886"/>
                </a:cubicBezTo>
                <a:cubicBezTo>
                  <a:pt x="3832" y="0"/>
                  <a:pt x="3832" y="0"/>
                  <a:pt x="3832" y="0"/>
                </a:cubicBezTo>
                <a:lnTo>
                  <a:pt x="1049" y="0"/>
                </a:lnTo>
                <a:close/>
              </a:path>
            </a:pathLst>
          </a:custGeom>
          <a:solidFill>
            <a:schemeClr val="accent5"/>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0" name="Title 1"/>
          <p:cNvSpPr>
            <a:spLocks noGrp="1"/>
          </p:cNvSpPr>
          <p:nvPr>
            <p:ph type="ctrTitle"/>
          </p:nvPr>
        </p:nvSpPr>
        <p:spPr>
          <a:xfrm>
            <a:off x="4120472" y="2207159"/>
            <a:ext cx="4729841" cy="2133600"/>
          </a:xfrm>
        </p:spPr>
        <p:txBody>
          <a:bodyPr anchor="ctr" anchorCtr="0">
            <a:noAutofit/>
          </a:bodyPr>
          <a:lstStyle>
            <a:lvl1pPr>
              <a:lnSpc>
                <a:spcPct val="90000"/>
              </a:lnSpc>
              <a:defRPr sz="5000" i="1">
                <a:solidFill>
                  <a:schemeClr val="bg1"/>
                </a:solidFill>
              </a:defRPr>
            </a:lvl1pPr>
          </a:lstStyle>
          <a:p>
            <a:r>
              <a:rPr lang="en-US"/>
              <a:t>Click to edit Master title style</a:t>
            </a:r>
            <a:endParaRPr lang="en-GB" dirty="0"/>
          </a:p>
        </p:txBody>
      </p:sp>
      <p:sp>
        <p:nvSpPr>
          <p:cNvPr id="11" name="Subtitle 2"/>
          <p:cNvSpPr>
            <a:spLocks noGrp="1"/>
          </p:cNvSpPr>
          <p:nvPr>
            <p:ph type="subTitle" idx="1"/>
          </p:nvPr>
        </p:nvSpPr>
        <p:spPr>
          <a:xfrm>
            <a:off x="4120472" y="4424848"/>
            <a:ext cx="4729841" cy="830319"/>
          </a:xfr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6" name="Picture 5" descr="126438157_adjusted amended.jpg"/>
          <p:cNvPicPr>
            <a:picLocks noChangeAspect="1"/>
          </p:cNvPicPr>
          <p:nvPr userDrawn="1"/>
        </p:nvPicPr>
        <p:blipFill>
          <a:blip r:embed="rId2" cstate="print"/>
          <a:srcRect l="1346" t="8839" b="4575"/>
          <a:stretch>
            <a:fillRect/>
          </a:stretch>
        </p:blipFill>
        <p:spPr>
          <a:xfrm>
            <a:off x="0" y="0"/>
            <a:ext cx="5313404" cy="6858000"/>
          </a:xfrm>
          <a:prstGeom prst="rect">
            <a:avLst/>
          </a:prstGeom>
        </p:spPr>
      </p:pic>
      <p:sp>
        <p:nvSpPr>
          <p:cNvPr id="8" name="Freeform 14"/>
          <p:cNvSpPr>
            <a:spLocks noEditPoints="1"/>
          </p:cNvSpPr>
          <p:nvPr userDrawn="1"/>
        </p:nvSpPr>
        <p:spPr bwMode="auto">
          <a:xfrm>
            <a:off x="-12357" y="0"/>
            <a:ext cx="9156357" cy="6858000"/>
          </a:xfrm>
          <a:custGeom>
            <a:avLst/>
            <a:gdLst/>
            <a:ahLst/>
            <a:cxnLst>
              <a:cxn ang="0">
                <a:pos x="0" y="2885"/>
              </a:cxn>
              <a:cxn ang="0">
                <a:pos x="0" y="2287"/>
              </a:cxn>
              <a:cxn ang="0">
                <a:pos x="607" y="1959"/>
              </a:cxn>
              <a:cxn ang="0">
                <a:pos x="607" y="2363"/>
              </a:cxn>
              <a:cxn ang="0">
                <a:pos x="573" y="2741"/>
              </a:cxn>
              <a:cxn ang="0">
                <a:pos x="474" y="2886"/>
              </a:cxn>
              <a:cxn ang="0">
                <a:pos x="0" y="2885"/>
              </a:cxn>
              <a:cxn ang="0">
                <a:pos x="0" y="2048"/>
              </a:cxn>
              <a:cxn ang="0">
                <a:pos x="97" y="2056"/>
              </a:cxn>
              <a:cxn ang="0">
                <a:pos x="568" y="1427"/>
              </a:cxn>
              <a:cxn ang="0">
                <a:pos x="92" y="781"/>
              </a:cxn>
              <a:cxn ang="0">
                <a:pos x="0" y="789"/>
              </a:cxn>
              <a:cxn ang="0">
                <a:pos x="0" y="2048"/>
              </a:cxn>
              <a:cxn ang="0">
                <a:pos x="2" y="537"/>
              </a:cxn>
              <a:cxn ang="0">
                <a:pos x="100" y="528"/>
              </a:cxn>
              <a:cxn ang="0">
                <a:pos x="615" y="657"/>
              </a:cxn>
              <a:cxn ang="0">
                <a:pos x="615" y="528"/>
              </a:cxn>
              <a:cxn ang="0">
                <a:pos x="581" y="150"/>
              </a:cxn>
              <a:cxn ang="0">
                <a:pos x="475" y="0"/>
              </a:cxn>
              <a:cxn ang="0">
                <a:pos x="2" y="0"/>
              </a:cxn>
              <a:cxn ang="0">
                <a:pos x="2" y="537"/>
              </a:cxn>
              <a:cxn ang="0">
                <a:pos x="1049" y="0"/>
              </a:cxn>
              <a:cxn ang="0">
                <a:pos x="1066" y="71"/>
              </a:cxn>
              <a:cxn ang="0">
                <a:pos x="1083" y="494"/>
              </a:cxn>
              <a:cxn ang="0">
                <a:pos x="1083" y="598"/>
              </a:cxn>
              <a:cxn ang="0">
                <a:pos x="1083" y="864"/>
              </a:cxn>
              <a:cxn ang="0">
                <a:pos x="1379" y="1203"/>
              </a:cxn>
              <a:cxn ang="0">
                <a:pos x="1656" y="1286"/>
              </a:cxn>
              <a:cxn ang="0">
                <a:pos x="1656" y="1479"/>
              </a:cxn>
              <a:cxn ang="0">
                <a:pos x="1379" y="1562"/>
              </a:cxn>
              <a:cxn ang="0">
                <a:pos x="1083" y="1901"/>
              </a:cxn>
              <a:cxn ang="0">
                <a:pos x="1083" y="2396"/>
              </a:cxn>
              <a:cxn ang="0">
                <a:pos x="1050" y="2886"/>
              </a:cxn>
              <a:cxn ang="0">
                <a:pos x="3832" y="2886"/>
              </a:cxn>
              <a:cxn ang="0">
                <a:pos x="3832" y="0"/>
              </a:cxn>
              <a:cxn ang="0">
                <a:pos x="1049" y="0"/>
              </a:cxn>
            </a:cxnLst>
            <a:rect l="0" t="0" r="r" b="b"/>
            <a:pathLst>
              <a:path w="3832" h="2886">
                <a:moveTo>
                  <a:pt x="0" y="2885"/>
                </a:moveTo>
                <a:cubicBezTo>
                  <a:pt x="0" y="2287"/>
                  <a:pt x="0" y="2287"/>
                  <a:pt x="0" y="2287"/>
                </a:cubicBezTo>
                <a:cubicBezTo>
                  <a:pt x="381" y="2238"/>
                  <a:pt x="607" y="1959"/>
                  <a:pt x="607" y="1959"/>
                </a:cubicBezTo>
                <a:cubicBezTo>
                  <a:pt x="607" y="2363"/>
                  <a:pt x="607" y="2363"/>
                  <a:pt x="607" y="2363"/>
                </a:cubicBezTo>
                <a:cubicBezTo>
                  <a:pt x="607" y="2551"/>
                  <a:pt x="596" y="2677"/>
                  <a:pt x="573" y="2741"/>
                </a:cubicBezTo>
                <a:cubicBezTo>
                  <a:pt x="552" y="2799"/>
                  <a:pt x="519" y="2847"/>
                  <a:pt x="474" y="2886"/>
                </a:cubicBezTo>
                <a:lnTo>
                  <a:pt x="0" y="2885"/>
                </a:lnTo>
                <a:close/>
                <a:moveTo>
                  <a:pt x="0" y="2048"/>
                </a:moveTo>
                <a:cubicBezTo>
                  <a:pt x="31" y="2053"/>
                  <a:pt x="63" y="2056"/>
                  <a:pt x="97" y="2056"/>
                </a:cubicBezTo>
                <a:cubicBezTo>
                  <a:pt x="413" y="2056"/>
                  <a:pt x="568" y="1837"/>
                  <a:pt x="568" y="1427"/>
                </a:cubicBezTo>
                <a:cubicBezTo>
                  <a:pt x="568" y="836"/>
                  <a:pt x="261" y="781"/>
                  <a:pt x="92" y="781"/>
                </a:cubicBezTo>
                <a:cubicBezTo>
                  <a:pt x="60" y="781"/>
                  <a:pt x="29" y="784"/>
                  <a:pt x="0" y="789"/>
                </a:cubicBezTo>
                <a:lnTo>
                  <a:pt x="0" y="2048"/>
                </a:lnTo>
                <a:close/>
                <a:moveTo>
                  <a:pt x="2" y="537"/>
                </a:moveTo>
                <a:cubicBezTo>
                  <a:pt x="32" y="535"/>
                  <a:pt x="68" y="528"/>
                  <a:pt x="100" y="528"/>
                </a:cubicBezTo>
                <a:cubicBezTo>
                  <a:pt x="272" y="528"/>
                  <a:pt x="458" y="571"/>
                  <a:pt x="615" y="657"/>
                </a:cubicBezTo>
                <a:cubicBezTo>
                  <a:pt x="615" y="528"/>
                  <a:pt x="615" y="528"/>
                  <a:pt x="615" y="528"/>
                </a:cubicBezTo>
                <a:cubicBezTo>
                  <a:pt x="615" y="340"/>
                  <a:pt x="603" y="214"/>
                  <a:pt x="581" y="150"/>
                </a:cubicBezTo>
                <a:cubicBezTo>
                  <a:pt x="559" y="89"/>
                  <a:pt x="523" y="39"/>
                  <a:pt x="475" y="0"/>
                </a:cubicBezTo>
                <a:cubicBezTo>
                  <a:pt x="2" y="0"/>
                  <a:pt x="2" y="0"/>
                  <a:pt x="2" y="0"/>
                </a:cubicBezTo>
                <a:lnTo>
                  <a:pt x="2" y="537"/>
                </a:lnTo>
                <a:close/>
                <a:moveTo>
                  <a:pt x="1049" y="0"/>
                </a:moveTo>
                <a:cubicBezTo>
                  <a:pt x="1056" y="23"/>
                  <a:pt x="1062" y="46"/>
                  <a:pt x="1066" y="71"/>
                </a:cubicBezTo>
                <a:cubicBezTo>
                  <a:pt x="1077" y="132"/>
                  <a:pt x="1083" y="273"/>
                  <a:pt x="1083" y="494"/>
                </a:cubicBezTo>
                <a:cubicBezTo>
                  <a:pt x="1083" y="598"/>
                  <a:pt x="1083" y="598"/>
                  <a:pt x="1083" y="598"/>
                </a:cubicBezTo>
                <a:cubicBezTo>
                  <a:pt x="1083" y="864"/>
                  <a:pt x="1083" y="864"/>
                  <a:pt x="1083" y="864"/>
                </a:cubicBezTo>
                <a:cubicBezTo>
                  <a:pt x="1083" y="1111"/>
                  <a:pt x="1282" y="1175"/>
                  <a:pt x="1379" y="1203"/>
                </a:cubicBezTo>
                <a:cubicBezTo>
                  <a:pt x="1438" y="1221"/>
                  <a:pt x="1656" y="1286"/>
                  <a:pt x="1656" y="1286"/>
                </a:cubicBezTo>
                <a:cubicBezTo>
                  <a:pt x="1656" y="1479"/>
                  <a:pt x="1656" y="1479"/>
                  <a:pt x="1656" y="1479"/>
                </a:cubicBezTo>
                <a:cubicBezTo>
                  <a:pt x="1656" y="1479"/>
                  <a:pt x="1397" y="1556"/>
                  <a:pt x="1379" y="1562"/>
                </a:cubicBezTo>
                <a:cubicBezTo>
                  <a:pt x="1360" y="1567"/>
                  <a:pt x="1083" y="1634"/>
                  <a:pt x="1083" y="1901"/>
                </a:cubicBezTo>
                <a:cubicBezTo>
                  <a:pt x="1083" y="2396"/>
                  <a:pt x="1083" y="2396"/>
                  <a:pt x="1083" y="2396"/>
                </a:cubicBezTo>
                <a:cubicBezTo>
                  <a:pt x="1083" y="2608"/>
                  <a:pt x="1082" y="2762"/>
                  <a:pt x="1050" y="2886"/>
                </a:cubicBezTo>
                <a:cubicBezTo>
                  <a:pt x="3832" y="2886"/>
                  <a:pt x="3832" y="2886"/>
                  <a:pt x="3832" y="2886"/>
                </a:cubicBezTo>
                <a:cubicBezTo>
                  <a:pt x="3832" y="0"/>
                  <a:pt x="3832" y="0"/>
                  <a:pt x="3832" y="0"/>
                </a:cubicBezTo>
                <a:lnTo>
                  <a:pt x="1049" y="0"/>
                </a:lnTo>
                <a:close/>
              </a:path>
            </a:pathLst>
          </a:custGeom>
          <a:solidFill>
            <a:schemeClr val="accent4"/>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0" name="Title 1"/>
          <p:cNvSpPr>
            <a:spLocks noGrp="1"/>
          </p:cNvSpPr>
          <p:nvPr>
            <p:ph type="ctrTitle"/>
          </p:nvPr>
        </p:nvSpPr>
        <p:spPr>
          <a:xfrm>
            <a:off x="4120472" y="2207159"/>
            <a:ext cx="4729841" cy="2133600"/>
          </a:xfrm>
        </p:spPr>
        <p:txBody>
          <a:bodyPr anchor="ctr" anchorCtr="0">
            <a:noAutofit/>
          </a:bodyPr>
          <a:lstStyle>
            <a:lvl1pPr>
              <a:lnSpc>
                <a:spcPct val="90000"/>
              </a:lnSpc>
              <a:defRPr sz="5000" i="1">
                <a:solidFill>
                  <a:schemeClr val="bg1"/>
                </a:solidFill>
              </a:defRPr>
            </a:lvl1pPr>
          </a:lstStyle>
          <a:p>
            <a:r>
              <a:rPr lang="en-US"/>
              <a:t>Click to edit Master title style</a:t>
            </a:r>
            <a:endParaRPr lang="en-GB" dirty="0"/>
          </a:p>
        </p:txBody>
      </p:sp>
      <p:sp>
        <p:nvSpPr>
          <p:cNvPr id="11" name="Subtitle 2"/>
          <p:cNvSpPr>
            <a:spLocks noGrp="1"/>
          </p:cNvSpPr>
          <p:nvPr>
            <p:ph type="subTitle" idx="1"/>
          </p:nvPr>
        </p:nvSpPr>
        <p:spPr>
          <a:xfrm>
            <a:off x="4120472" y="4424848"/>
            <a:ext cx="4729841" cy="830319"/>
          </a:xfr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7" name="Picture 6" descr="56570573 amended.jpg"/>
          <p:cNvPicPr>
            <a:picLocks noChangeAspect="1"/>
          </p:cNvPicPr>
          <p:nvPr userDrawn="1"/>
        </p:nvPicPr>
        <p:blipFill>
          <a:blip r:embed="rId2" cstate="print"/>
          <a:srcRect l="11622" t="880" b="1453"/>
          <a:stretch>
            <a:fillRect/>
          </a:stretch>
        </p:blipFill>
        <p:spPr>
          <a:xfrm>
            <a:off x="0" y="0"/>
            <a:ext cx="4040649" cy="6858000"/>
          </a:xfrm>
          <a:prstGeom prst="rect">
            <a:avLst/>
          </a:prstGeom>
        </p:spPr>
      </p:pic>
      <p:sp>
        <p:nvSpPr>
          <p:cNvPr id="8" name="Freeform 14"/>
          <p:cNvSpPr>
            <a:spLocks noEditPoints="1"/>
          </p:cNvSpPr>
          <p:nvPr userDrawn="1"/>
        </p:nvSpPr>
        <p:spPr bwMode="auto">
          <a:xfrm>
            <a:off x="-12357" y="0"/>
            <a:ext cx="9156357" cy="6858000"/>
          </a:xfrm>
          <a:custGeom>
            <a:avLst/>
            <a:gdLst/>
            <a:ahLst/>
            <a:cxnLst>
              <a:cxn ang="0">
                <a:pos x="0" y="2885"/>
              </a:cxn>
              <a:cxn ang="0">
                <a:pos x="0" y="2287"/>
              </a:cxn>
              <a:cxn ang="0">
                <a:pos x="607" y="1959"/>
              </a:cxn>
              <a:cxn ang="0">
                <a:pos x="607" y="2363"/>
              </a:cxn>
              <a:cxn ang="0">
                <a:pos x="573" y="2741"/>
              </a:cxn>
              <a:cxn ang="0">
                <a:pos x="474" y="2886"/>
              </a:cxn>
              <a:cxn ang="0">
                <a:pos x="0" y="2885"/>
              </a:cxn>
              <a:cxn ang="0">
                <a:pos x="0" y="2048"/>
              </a:cxn>
              <a:cxn ang="0">
                <a:pos x="97" y="2056"/>
              </a:cxn>
              <a:cxn ang="0">
                <a:pos x="568" y="1427"/>
              </a:cxn>
              <a:cxn ang="0">
                <a:pos x="92" y="781"/>
              </a:cxn>
              <a:cxn ang="0">
                <a:pos x="0" y="789"/>
              </a:cxn>
              <a:cxn ang="0">
                <a:pos x="0" y="2048"/>
              </a:cxn>
              <a:cxn ang="0">
                <a:pos x="2" y="537"/>
              </a:cxn>
              <a:cxn ang="0">
                <a:pos x="100" y="528"/>
              </a:cxn>
              <a:cxn ang="0">
                <a:pos x="615" y="657"/>
              </a:cxn>
              <a:cxn ang="0">
                <a:pos x="615" y="528"/>
              </a:cxn>
              <a:cxn ang="0">
                <a:pos x="581" y="150"/>
              </a:cxn>
              <a:cxn ang="0">
                <a:pos x="475" y="0"/>
              </a:cxn>
              <a:cxn ang="0">
                <a:pos x="2" y="0"/>
              </a:cxn>
              <a:cxn ang="0">
                <a:pos x="2" y="537"/>
              </a:cxn>
              <a:cxn ang="0">
                <a:pos x="1049" y="0"/>
              </a:cxn>
              <a:cxn ang="0">
                <a:pos x="1066" y="71"/>
              </a:cxn>
              <a:cxn ang="0">
                <a:pos x="1083" y="494"/>
              </a:cxn>
              <a:cxn ang="0">
                <a:pos x="1083" y="598"/>
              </a:cxn>
              <a:cxn ang="0">
                <a:pos x="1083" y="864"/>
              </a:cxn>
              <a:cxn ang="0">
                <a:pos x="1379" y="1203"/>
              </a:cxn>
              <a:cxn ang="0">
                <a:pos x="1656" y="1286"/>
              </a:cxn>
              <a:cxn ang="0">
                <a:pos x="1656" y="1479"/>
              </a:cxn>
              <a:cxn ang="0">
                <a:pos x="1379" y="1562"/>
              </a:cxn>
              <a:cxn ang="0">
                <a:pos x="1083" y="1901"/>
              </a:cxn>
              <a:cxn ang="0">
                <a:pos x="1083" y="2396"/>
              </a:cxn>
              <a:cxn ang="0">
                <a:pos x="1050" y="2886"/>
              </a:cxn>
              <a:cxn ang="0">
                <a:pos x="3832" y="2886"/>
              </a:cxn>
              <a:cxn ang="0">
                <a:pos x="3832" y="0"/>
              </a:cxn>
              <a:cxn ang="0">
                <a:pos x="1049" y="0"/>
              </a:cxn>
            </a:cxnLst>
            <a:rect l="0" t="0" r="r" b="b"/>
            <a:pathLst>
              <a:path w="3832" h="2886">
                <a:moveTo>
                  <a:pt x="0" y="2885"/>
                </a:moveTo>
                <a:cubicBezTo>
                  <a:pt x="0" y="2287"/>
                  <a:pt x="0" y="2287"/>
                  <a:pt x="0" y="2287"/>
                </a:cubicBezTo>
                <a:cubicBezTo>
                  <a:pt x="381" y="2238"/>
                  <a:pt x="607" y="1959"/>
                  <a:pt x="607" y="1959"/>
                </a:cubicBezTo>
                <a:cubicBezTo>
                  <a:pt x="607" y="2363"/>
                  <a:pt x="607" y="2363"/>
                  <a:pt x="607" y="2363"/>
                </a:cubicBezTo>
                <a:cubicBezTo>
                  <a:pt x="607" y="2551"/>
                  <a:pt x="596" y="2677"/>
                  <a:pt x="573" y="2741"/>
                </a:cubicBezTo>
                <a:cubicBezTo>
                  <a:pt x="552" y="2799"/>
                  <a:pt x="519" y="2847"/>
                  <a:pt x="474" y="2886"/>
                </a:cubicBezTo>
                <a:lnTo>
                  <a:pt x="0" y="2885"/>
                </a:lnTo>
                <a:close/>
                <a:moveTo>
                  <a:pt x="0" y="2048"/>
                </a:moveTo>
                <a:cubicBezTo>
                  <a:pt x="31" y="2053"/>
                  <a:pt x="63" y="2056"/>
                  <a:pt x="97" y="2056"/>
                </a:cubicBezTo>
                <a:cubicBezTo>
                  <a:pt x="413" y="2056"/>
                  <a:pt x="568" y="1837"/>
                  <a:pt x="568" y="1427"/>
                </a:cubicBezTo>
                <a:cubicBezTo>
                  <a:pt x="568" y="836"/>
                  <a:pt x="261" y="781"/>
                  <a:pt x="92" y="781"/>
                </a:cubicBezTo>
                <a:cubicBezTo>
                  <a:pt x="60" y="781"/>
                  <a:pt x="29" y="784"/>
                  <a:pt x="0" y="789"/>
                </a:cubicBezTo>
                <a:lnTo>
                  <a:pt x="0" y="2048"/>
                </a:lnTo>
                <a:close/>
                <a:moveTo>
                  <a:pt x="2" y="537"/>
                </a:moveTo>
                <a:cubicBezTo>
                  <a:pt x="32" y="535"/>
                  <a:pt x="68" y="528"/>
                  <a:pt x="100" y="528"/>
                </a:cubicBezTo>
                <a:cubicBezTo>
                  <a:pt x="272" y="528"/>
                  <a:pt x="458" y="571"/>
                  <a:pt x="615" y="657"/>
                </a:cubicBezTo>
                <a:cubicBezTo>
                  <a:pt x="615" y="528"/>
                  <a:pt x="615" y="528"/>
                  <a:pt x="615" y="528"/>
                </a:cubicBezTo>
                <a:cubicBezTo>
                  <a:pt x="615" y="340"/>
                  <a:pt x="603" y="214"/>
                  <a:pt x="581" y="150"/>
                </a:cubicBezTo>
                <a:cubicBezTo>
                  <a:pt x="559" y="89"/>
                  <a:pt x="523" y="39"/>
                  <a:pt x="475" y="0"/>
                </a:cubicBezTo>
                <a:cubicBezTo>
                  <a:pt x="2" y="0"/>
                  <a:pt x="2" y="0"/>
                  <a:pt x="2" y="0"/>
                </a:cubicBezTo>
                <a:lnTo>
                  <a:pt x="2" y="537"/>
                </a:lnTo>
                <a:close/>
                <a:moveTo>
                  <a:pt x="1049" y="0"/>
                </a:moveTo>
                <a:cubicBezTo>
                  <a:pt x="1056" y="23"/>
                  <a:pt x="1062" y="46"/>
                  <a:pt x="1066" y="71"/>
                </a:cubicBezTo>
                <a:cubicBezTo>
                  <a:pt x="1077" y="132"/>
                  <a:pt x="1083" y="273"/>
                  <a:pt x="1083" y="494"/>
                </a:cubicBezTo>
                <a:cubicBezTo>
                  <a:pt x="1083" y="598"/>
                  <a:pt x="1083" y="598"/>
                  <a:pt x="1083" y="598"/>
                </a:cubicBezTo>
                <a:cubicBezTo>
                  <a:pt x="1083" y="864"/>
                  <a:pt x="1083" y="864"/>
                  <a:pt x="1083" y="864"/>
                </a:cubicBezTo>
                <a:cubicBezTo>
                  <a:pt x="1083" y="1111"/>
                  <a:pt x="1282" y="1175"/>
                  <a:pt x="1379" y="1203"/>
                </a:cubicBezTo>
                <a:cubicBezTo>
                  <a:pt x="1438" y="1221"/>
                  <a:pt x="1656" y="1286"/>
                  <a:pt x="1656" y="1286"/>
                </a:cubicBezTo>
                <a:cubicBezTo>
                  <a:pt x="1656" y="1479"/>
                  <a:pt x="1656" y="1479"/>
                  <a:pt x="1656" y="1479"/>
                </a:cubicBezTo>
                <a:cubicBezTo>
                  <a:pt x="1656" y="1479"/>
                  <a:pt x="1397" y="1556"/>
                  <a:pt x="1379" y="1562"/>
                </a:cubicBezTo>
                <a:cubicBezTo>
                  <a:pt x="1360" y="1567"/>
                  <a:pt x="1083" y="1634"/>
                  <a:pt x="1083" y="1901"/>
                </a:cubicBezTo>
                <a:cubicBezTo>
                  <a:pt x="1083" y="2396"/>
                  <a:pt x="1083" y="2396"/>
                  <a:pt x="1083" y="2396"/>
                </a:cubicBezTo>
                <a:cubicBezTo>
                  <a:pt x="1083" y="2608"/>
                  <a:pt x="1082" y="2762"/>
                  <a:pt x="1050" y="2886"/>
                </a:cubicBezTo>
                <a:cubicBezTo>
                  <a:pt x="3832" y="2886"/>
                  <a:pt x="3832" y="2886"/>
                  <a:pt x="3832" y="2886"/>
                </a:cubicBezTo>
                <a:cubicBezTo>
                  <a:pt x="3832" y="0"/>
                  <a:pt x="3832" y="0"/>
                  <a:pt x="3832" y="0"/>
                </a:cubicBezTo>
                <a:lnTo>
                  <a:pt x="1049" y="0"/>
                </a:lnTo>
                <a:close/>
              </a:path>
            </a:pathLst>
          </a:custGeom>
          <a:solidFill>
            <a:schemeClr val="accent6"/>
          </a:solidFill>
          <a:ln w="1111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chemeClr val="bg1"/>
              </a:solidFill>
            </a:endParaRPr>
          </a:p>
        </p:txBody>
      </p:sp>
      <p:sp>
        <p:nvSpPr>
          <p:cNvPr id="10" name="Title 1"/>
          <p:cNvSpPr>
            <a:spLocks noGrp="1"/>
          </p:cNvSpPr>
          <p:nvPr>
            <p:ph type="ctrTitle"/>
          </p:nvPr>
        </p:nvSpPr>
        <p:spPr>
          <a:xfrm>
            <a:off x="4120472" y="2207159"/>
            <a:ext cx="4729841" cy="2133600"/>
          </a:xfrm>
        </p:spPr>
        <p:txBody>
          <a:bodyPr anchor="ctr" anchorCtr="0">
            <a:noAutofit/>
          </a:bodyPr>
          <a:lstStyle>
            <a:lvl1pPr>
              <a:lnSpc>
                <a:spcPct val="90000"/>
              </a:lnSpc>
              <a:defRPr sz="5000" i="1">
                <a:solidFill>
                  <a:schemeClr val="bg1"/>
                </a:solidFill>
              </a:defRPr>
            </a:lvl1pPr>
          </a:lstStyle>
          <a:p>
            <a:r>
              <a:rPr lang="en-US"/>
              <a:t>Click to edit Master title style</a:t>
            </a:r>
            <a:endParaRPr lang="en-GB" dirty="0"/>
          </a:p>
        </p:txBody>
      </p:sp>
      <p:sp>
        <p:nvSpPr>
          <p:cNvPr id="11" name="Subtitle 2"/>
          <p:cNvSpPr>
            <a:spLocks noGrp="1"/>
          </p:cNvSpPr>
          <p:nvPr>
            <p:ph type="subTitle" idx="1"/>
          </p:nvPr>
        </p:nvSpPr>
        <p:spPr>
          <a:xfrm>
            <a:off x="4120472" y="4424848"/>
            <a:ext cx="4729841" cy="830319"/>
          </a:xfr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r>
              <a:rPr lang="en-US"/>
              <a:t>29/04/2013</a:t>
            </a:r>
            <a:endParaRPr lang="en-GB"/>
          </a:p>
        </p:txBody>
      </p:sp>
      <p:sp>
        <p:nvSpPr>
          <p:cNvPr id="6" name="Footer Placeholder 5"/>
          <p:cNvSpPr>
            <a:spLocks noGrp="1"/>
          </p:cNvSpPr>
          <p:nvPr>
            <p:ph type="ftr" sz="quarter" idx="11"/>
          </p:nvPr>
        </p:nvSpPr>
        <p:spPr/>
        <p:txBody>
          <a:bodyPr/>
          <a:lstStyle/>
          <a:p>
            <a:r>
              <a:rPr lang="en-AU"/>
              <a:t>Edit footer information via the Insert Footer command.</a:t>
            </a:r>
            <a:endParaRPr lang="en-GB"/>
          </a:p>
        </p:txBody>
      </p:sp>
      <p:sp>
        <p:nvSpPr>
          <p:cNvPr id="7" name="Slide Number Placeholder 6"/>
          <p:cNvSpPr>
            <a:spLocks noGrp="1"/>
          </p:cNvSpPr>
          <p:nvPr>
            <p:ph type="sldNum" sz="quarter" idx="12"/>
          </p:nvPr>
        </p:nvSpPr>
        <p:spPr/>
        <p:txBody>
          <a:bodyPr/>
          <a:lstStyle/>
          <a:p>
            <a:fld id="{3FF02F06-FE86-4935-BA5C-33258BD8D078}" type="slidenum">
              <a:rPr lang="en-GB" smtClean="0"/>
              <a:t>‹#›</a:t>
            </a:fld>
            <a:endParaRPr lang="en-GB"/>
          </a:p>
        </p:txBody>
      </p:sp>
      <p:sp>
        <p:nvSpPr>
          <p:cNvPr id="8" name="Content Placeholder 2"/>
          <p:cNvSpPr>
            <a:spLocks noGrp="1"/>
          </p:cNvSpPr>
          <p:nvPr>
            <p:ph idx="1"/>
          </p:nvPr>
        </p:nvSpPr>
        <p:spPr>
          <a:xfrm>
            <a:off x="430214" y="1640328"/>
            <a:ext cx="3994150" cy="4422775"/>
          </a:xfrm>
        </p:spPr>
        <p:txBody>
          <a:bodyPr/>
          <a:lstStyle>
            <a:lvl1pPr>
              <a:buClr>
                <a:schemeClr val="tx2"/>
              </a:buClr>
              <a:defRPr>
                <a:solidFill>
                  <a:schemeClr val="bg2"/>
                </a:solidFill>
              </a:defRPr>
            </a:lvl1pPr>
            <a:lvl2pPr>
              <a:buClr>
                <a:schemeClr val="tx2"/>
              </a:buClr>
              <a:defRPr>
                <a:solidFill>
                  <a:schemeClr val="bg2"/>
                </a:solidFill>
              </a:defRPr>
            </a:lvl2pPr>
            <a:lvl3pPr>
              <a:buClr>
                <a:schemeClr val="tx2"/>
              </a:buClr>
              <a:defRPr>
                <a:solidFill>
                  <a:schemeClr val="bg2"/>
                </a:solidFill>
              </a:defRPr>
            </a:lvl3pPr>
            <a:lvl4pPr>
              <a:buClr>
                <a:schemeClr val="tx2"/>
              </a:buClr>
              <a:defRPr>
                <a:solidFill>
                  <a:schemeClr val="bg2"/>
                </a:solidFill>
              </a:defRPr>
            </a:lvl4pPr>
            <a:lvl5pPr>
              <a:buClr>
                <a:schemeClr val="tx2"/>
              </a:buCl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2"/>
          <p:cNvSpPr>
            <a:spLocks noGrp="1"/>
          </p:cNvSpPr>
          <p:nvPr>
            <p:ph idx="13"/>
          </p:nvPr>
        </p:nvSpPr>
        <p:spPr>
          <a:xfrm>
            <a:off x="4719638" y="1640328"/>
            <a:ext cx="3994150" cy="4422775"/>
          </a:xfrm>
        </p:spPr>
        <p:txBody>
          <a:bodyPr/>
          <a:lstStyle>
            <a:lvl1pPr>
              <a:buClr>
                <a:schemeClr val="tx2"/>
              </a:buClr>
              <a:defRPr>
                <a:solidFill>
                  <a:schemeClr val="bg2"/>
                </a:solidFill>
              </a:defRPr>
            </a:lvl1pPr>
            <a:lvl2pPr>
              <a:buClr>
                <a:schemeClr val="tx2"/>
              </a:buClr>
              <a:defRPr>
                <a:solidFill>
                  <a:schemeClr val="bg2"/>
                </a:solidFill>
              </a:defRPr>
            </a:lvl2pPr>
            <a:lvl3pPr>
              <a:buClr>
                <a:schemeClr val="tx2"/>
              </a:buClr>
              <a:defRPr>
                <a:solidFill>
                  <a:schemeClr val="bg2"/>
                </a:solidFill>
              </a:defRPr>
            </a:lvl3pPr>
            <a:lvl4pPr>
              <a:buClr>
                <a:schemeClr val="tx2"/>
              </a:buClr>
              <a:defRPr>
                <a:solidFill>
                  <a:schemeClr val="bg2"/>
                </a:solidFill>
              </a:defRPr>
            </a:lvl4pPr>
            <a:lvl5pPr>
              <a:buClr>
                <a:schemeClr val="tx2"/>
              </a:buClr>
              <a:defRPr>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2" cstate="print"/>
          <a:srcRect l="5506" t="14322" r="3201" b="1112"/>
          <a:stretch>
            <a:fillRect/>
          </a:stretch>
        </p:blipFill>
        <p:spPr bwMode="auto">
          <a:xfrm>
            <a:off x="9372600" y="0"/>
            <a:ext cx="9169817" cy="6858000"/>
          </a:xfrm>
          <a:prstGeom prst="rect">
            <a:avLst/>
          </a:prstGeom>
          <a:noFill/>
          <a:ln w="9525">
            <a:noFill/>
            <a:miter lim="800000"/>
            <a:headEnd/>
            <a:tailEnd/>
          </a:ln>
        </p:spPr>
      </p:pic>
      <p:sp>
        <p:nvSpPr>
          <p:cNvPr id="2" name="Title Placeholder 1"/>
          <p:cNvSpPr>
            <a:spLocks noGrp="1"/>
          </p:cNvSpPr>
          <p:nvPr>
            <p:ph type="title"/>
          </p:nvPr>
        </p:nvSpPr>
        <p:spPr>
          <a:xfrm>
            <a:off x="430214" y="316678"/>
            <a:ext cx="5618162" cy="1143000"/>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430213" y="1640328"/>
            <a:ext cx="8283575" cy="4422775"/>
          </a:xfrm>
          <a:prstGeom prst="rect">
            <a:avLst/>
          </a:prstGeom>
        </p:spPr>
        <p:txBody>
          <a:bodyPr vert="horz" lIns="0" tIns="0" rIns="0" bIns="0" rtlCol="0">
            <a:normAutofit/>
          </a:bodyPr>
          <a:lstStyle/>
          <a:p>
            <a:pPr lvl="0"/>
            <a:r>
              <a:rPr lang="en-GB" dirty="0"/>
              <a:t>Click to edit Master text styles </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4571999" y="6356350"/>
            <a:ext cx="1876097" cy="180000"/>
          </a:xfrm>
          <a:prstGeom prst="rect">
            <a:avLst/>
          </a:prstGeom>
        </p:spPr>
        <p:txBody>
          <a:bodyPr vert="horz" lIns="0" tIns="0" rIns="0" bIns="0" rtlCol="0" anchor="b" anchorCtr="0"/>
          <a:lstStyle>
            <a:lvl1pPr algn="l">
              <a:defRPr sz="800">
                <a:solidFill>
                  <a:schemeClr val="tx1">
                    <a:tint val="75000"/>
                  </a:schemeClr>
                </a:solidFill>
                <a:latin typeface="Georgia" pitchFamily="18" charset="0"/>
              </a:defRPr>
            </a:lvl1pPr>
          </a:lstStyle>
          <a:p>
            <a:r>
              <a:rPr lang="en-US"/>
              <a:t>29/04/2013</a:t>
            </a:r>
            <a:endParaRPr lang="en-GB" dirty="0"/>
          </a:p>
        </p:txBody>
      </p:sp>
      <p:sp>
        <p:nvSpPr>
          <p:cNvPr id="5" name="Footer Placeholder 4"/>
          <p:cNvSpPr>
            <a:spLocks noGrp="1"/>
          </p:cNvSpPr>
          <p:nvPr>
            <p:ph type="ftr" sz="quarter" idx="3"/>
          </p:nvPr>
        </p:nvSpPr>
        <p:spPr>
          <a:xfrm>
            <a:off x="430213" y="6356350"/>
            <a:ext cx="2895600" cy="180000"/>
          </a:xfrm>
          <a:prstGeom prst="rect">
            <a:avLst/>
          </a:prstGeom>
        </p:spPr>
        <p:txBody>
          <a:bodyPr vert="horz" lIns="0" tIns="0" rIns="0" bIns="0" rtlCol="0" anchor="b" anchorCtr="0"/>
          <a:lstStyle>
            <a:lvl1pPr algn="l">
              <a:defRPr sz="800">
                <a:solidFill>
                  <a:schemeClr val="tx1">
                    <a:tint val="75000"/>
                  </a:schemeClr>
                </a:solidFill>
                <a:latin typeface="Georgia" pitchFamily="18" charset="0"/>
              </a:defRPr>
            </a:lvl1pPr>
          </a:lstStyle>
          <a:p>
            <a:r>
              <a:rPr lang="en-AU"/>
              <a:t>Edit footer information via the Insert Footer command.</a:t>
            </a:r>
            <a:endParaRPr lang="en-GB" dirty="0"/>
          </a:p>
        </p:txBody>
      </p:sp>
      <p:sp>
        <p:nvSpPr>
          <p:cNvPr id="6" name="Slide Number Placeholder 5"/>
          <p:cNvSpPr>
            <a:spLocks noGrp="1"/>
          </p:cNvSpPr>
          <p:nvPr>
            <p:ph type="sldNum" sz="quarter" idx="4"/>
          </p:nvPr>
        </p:nvSpPr>
        <p:spPr>
          <a:xfrm>
            <a:off x="7436338" y="6356350"/>
            <a:ext cx="1277450" cy="180000"/>
          </a:xfrm>
          <a:prstGeom prst="rect">
            <a:avLst/>
          </a:prstGeom>
        </p:spPr>
        <p:txBody>
          <a:bodyPr vert="horz" lIns="0" tIns="0" rIns="0" bIns="0" rtlCol="0" anchor="b" anchorCtr="0"/>
          <a:lstStyle>
            <a:lvl1pPr algn="r">
              <a:defRPr sz="1300">
                <a:solidFill>
                  <a:schemeClr val="tx1">
                    <a:tint val="75000"/>
                  </a:schemeClr>
                </a:solidFill>
                <a:latin typeface="Georgia" pitchFamily="18" charset="0"/>
              </a:defRPr>
            </a:lvl1pPr>
          </a:lstStyle>
          <a:p>
            <a:fld id="{3FF02F06-FE86-4935-BA5C-33258BD8D078}" type="slidenum">
              <a:rPr lang="en-GB" smtClean="0"/>
              <a:pPr/>
              <a:t>‹#›</a:t>
            </a:fld>
            <a:endParaRPr lang="en-GB" dirty="0"/>
          </a:p>
        </p:txBody>
      </p:sp>
      <p:grpSp>
        <p:nvGrpSpPr>
          <p:cNvPr id="2053" name="Group 5"/>
          <p:cNvGrpSpPr>
            <a:grpSpLocks noChangeAspect="1"/>
          </p:cNvGrpSpPr>
          <p:nvPr userDrawn="1"/>
        </p:nvGrpSpPr>
        <p:grpSpPr bwMode="gray">
          <a:xfrm>
            <a:off x="6101929" y="491"/>
            <a:ext cx="2239574" cy="753250"/>
            <a:chOff x="4391" y="513"/>
            <a:chExt cx="1665" cy="560"/>
          </a:xfrm>
        </p:grpSpPr>
        <p:sp>
          <p:nvSpPr>
            <p:cNvPr id="2052" name="AutoShape 4"/>
            <p:cNvSpPr>
              <a:spLocks noChangeAspect="1" noChangeArrowheads="1" noTextEdit="1"/>
            </p:cNvSpPr>
            <p:nvPr userDrawn="1"/>
          </p:nvSpPr>
          <p:spPr bwMode="gray">
            <a:xfrm>
              <a:off x="4391" y="513"/>
              <a:ext cx="1665" cy="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4" name="Rectangle 6"/>
            <p:cNvSpPr>
              <a:spLocks noChangeArrowheads="1"/>
            </p:cNvSpPr>
            <p:nvPr userDrawn="1"/>
          </p:nvSpPr>
          <p:spPr bwMode="gray">
            <a:xfrm>
              <a:off x="4391" y="515"/>
              <a:ext cx="1667" cy="560"/>
            </a:xfrm>
            <a:prstGeom prst="rect">
              <a:avLst/>
            </a:prstGeom>
            <a:solidFill>
              <a:srgbClr val="AA915E"/>
            </a:solidFill>
            <a:ln w="9525">
              <a:no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55" name="Freeform 7"/>
            <p:cNvSpPr>
              <a:spLocks noEditPoints="1"/>
            </p:cNvSpPr>
            <p:nvPr userDrawn="1"/>
          </p:nvSpPr>
          <p:spPr bwMode="gray">
            <a:xfrm>
              <a:off x="4448" y="724"/>
              <a:ext cx="1553" cy="280"/>
            </a:xfrm>
            <a:custGeom>
              <a:avLst/>
              <a:gdLst/>
              <a:ahLst/>
              <a:cxnLst>
                <a:cxn ang="0">
                  <a:pos x="79" y="37"/>
                </a:cxn>
                <a:cxn ang="0">
                  <a:pos x="97" y="38"/>
                </a:cxn>
                <a:cxn ang="0">
                  <a:pos x="136" y="85"/>
                </a:cxn>
                <a:cxn ang="0">
                  <a:pos x="115" y="87"/>
                </a:cxn>
                <a:cxn ang="0">
                  <a:pos x="98" y="41"/>
                </a:cxn>
                <a:cxn ang="0">
                  <a:pos x="94" y="89"/>
                </a:cxn>
                <a:cxn ang="0">
                  <a:pos x="57" y="81"/>
                </a:cxn>
                <a:cxn ang="0">
                  <a:pos x="16" y="82"/>
                </a:cxn>
                <a:cxn ang="0">
                  <a:pos x="0" y="89"/>
                </a:cxn>
                <a:cxn ang="0">
                  <a:pos x="43" y="4"/>
                </a:cxn>
                <a:cxn ang="0">
                  <a:pos x="637" y="90"/>
                </a:cxn>
                <a:cxn ang="0">
                  <a:pos x="625" y="31"/>
                </a:cxn>
                <a:cxn ang="0">
                  <a:pos x="629" y="2"/>
                </a:cxn>
                <a:cxn ang="0">
                  <a:pos x="647" y="70"/>
                </a:cxn>
                <a:cxn ang="0">
                  <a:pos x="536" y="91"/>
                </a:cxn>
                <a:cxn ang="0">
                  <a:pos x="274" y="91"/>
                </a:cxn>
                <a:cxn ang="0">
                  <a:pos x="231" y="89"/>
                </a:cxn>
                <a:cxn ang="0">
                  <a:pos x="225" y="48"/>
                </a:cxn>
                <a:cxn ang="0">
                  <a:pos x="208" y="87"/>
                </a:cxn>
                <a:cxn ang="0">
                  <a:pos x="188" y="84"/>
                </a:cxn>
                <a:cxn ang="0">
                  <a:pos x="182" y="2"/>
                </a:cxn>
                <a:cxn ang="0">
                  <a:pos x="201" y="38"/>
                </a:cxn>
                <a:cxn ang="0">
                  <a:pos x="239" y="85"/>
                </a:cxn>
                <a:cxn ang="0">
                  <a:pos x="495" y="76"/>
                </a:cxn>
                <a:cxn ang="0">
                  <a:pos x="455" y="7"/>
                </a:cxn>
                <a:cxn ang="0">
                  <a:pos x="492" y="21"/>
                </a:cxn>
                <a:cxn ang="0">
                  <a:pos x="483" y="83"/>
                </a:cxn>
                <a:cxn ang="0">
                  <a:pos x="489" y="53"/>
                </a:cxn>
                <a:cxn ang="0">
                  <a:pos x="342" y="89"/>
                </a:cxn>
                <a:cxn ang="0">
                  <a:pos x="336" y="38"/>
                </a:cxn>
                <a:cxn ang="0">
                  <a:pos x="332" y="89"/>
                </a:cxn>
                <a:cxn ang="0">
                  <a:pos x="314" y="68"/>
                </a:cxn>
                <a:cxn ang="0">
                  <a:pos x="317" y="33"/>
                </a:cxn>
                <a:cxn ang="0">
                  <a:pos x="359" y="41"/>
                </a:cxn>
                <a:cxn ang="0">
                  <a:pos x="368" y="89"/>
                </a:cxn>
                <a:cxn ang="0">
                  <a:pos x="369" y="102"/>
                </a:cxn>
                <a:cxn ang="0">
                  <a:pos x="373" y="44"/>
                </a:cxn>
                <a:cxn ang="0">
                  <a:pos x="390" y="35"/>
                </a:cxn>
                <a:cxn ang="0">
                  <a:pos x="409" y="48"/>
                </a:cxn>
                <a:cxn ang="0">
                  <a:pos x="425" y="32"/>
                </a:cxn>
                <a:cxn ang="0">
                  <a:pos x="266" y="39"/>
                </a:cxn>
                <a:cxn ang="0">
                  <a:pos x="275" y="36"/>
                </a:cxn>
                <a:cxn ang="0">
                  <a:pos x="545" y="83"/>
                </a:cxn>
                <a:cxn ang="0">
                  <a:pos x="608" y="61"/>
                </a:cxn>
                <a:cxn ang="0">
                  <a:pos x="566" y="89"/>
                </a:cxn>
                <a:cxn ang="0">
                  <a:pos x="573" y="8"/>
                </a:cxn>
                <a:cxn ang="0">
                  <a:pos x="585" y="0"/>
                </a:cxn>
                <a:cxn ang="0">
                  <a:pos x="593" y="89"/>
                </a:cxn>
                <a:cxn ang="0">
                  <a:pos x="149" y="38"/>
                </a:cxn>
                <a:cxn ang="0">
                  <a:pos x="160" y="19"/>
                </a:cxn>
                <a:cxn ang="0">
                  <a:pos x="160" y="69"/>
                </a:cxn>
                <a:cxn ang="0">
                  <a:pos x="25" y="52"/>
                </a:cxn>
              </a:cxnLst>
              <a:rect l="0" t="0" r="r" b="b"/>
              <a:pathLst>
                <a:path w="655" h="117">
                  <a:moveTo>
                    <a:pt x="78" y="87"/>
                  </a:moveTo>
                  <a:cubicBezTo>
                    <a:pt x="86" y="87"/>
                    <a:pt x="87" y="80"/>
                    <a:pt x="87" y="68"/>
                  </a:cubicBezTo>
                  <a:cubicBezTo>
                    <a:pt x="87" y="52"/>
                    <a:pt x="87" y="52"/>
                    <a:pt x="87" y="52"/>
                  </a:cubicBezTo>
                  <a:cubicBezTo>
                    <a:pt x="87" y="44"/>
                    <a:pt x="87" y="41"/>
                    <a:pt x="85" y="39"/>
                  </a:cubicBezTo>
                  <a:cubicBezTo>
                    <a:pt x="84" y="37"/>
                    <a:pt x="80" y="37"/>
                    <a:pt x="79" y="37"/>
                  </a:cubicBezTo>
                  <a:cubicBezTo>
                    <a:pt x="79" y="34"/>
                    <a:pt x="79" y="34"/>
                    <a:pt x="79" y="34"/>
                  </a:cubicBezTo>
                  <a:cubicBezTo>
                    <a:pt x="79" y="34"/>
                    <a:pt x="84" y="34"/>
                    <a:pt x="91" y="33"/>
                  </a:cubicBezTo>
                  <a:cubicBezTo>
                    <a:pt x="95" y="32"/>
                    <a:pt x="97" y="31"/>
                    <a:pt x="97" y="31"/>
                  </a:cubicBezTo>
                  <a:cubicBezTo>
                    <a:pt x="97" y="32"/>
                    <a:pt x="97" y="32"/>
                    <a:pt x="97" y="32"/>
                  </a:cubicBezTo>
                  <a:cubicBezTo>
                    <a:pt x="97" y="38"/>
                    <a:pt x="97" y="38"/>
                    <a:pt x="97" y="38"/>
                  </a:cubicBezTo>
                  <a:cubicBezTo>
                    <a:pt x="97" y="38"/>
                    <a:pt x="102" y="31"/>
                    <a:pt x="115" y="31"/>
                  </a:cubicBezTo>
                  <a:cubicBezTo>
                    <a:pt x="126" y="31"/>
                    <a:pt x="130" y="37"/>
                    <a:pt x="132" y="41"/>
                  </a:cubicBezTo>
                  <a:cubicBezTo>
                    <a:pt x="134" y="45"/>
                    <a:pt x="134" y="51"/>
                    <a:pt x="134" y="55"/>
                  </a:cubicBezTo>
                  <a:cubicBezTo>
                    <a:pt x="134" y="71"/>
                    <a:pt x="134" y="71"/>
                    <a:pt x="134" y="71"/>
                  </a:cubicBezTo>
                  <a:cubicBezTo>
                    <a:pt x="134" y="81"/>
                    <a:pt x="134" y="83"/>
                    <a:pt x="136" y="85"/>
                  </a:cubicBezTo>
                  <a:cubicBezTo>
                    <a:pt x="137" y="86"/>
                    <a:pt x="139" y="87"/>
                    <a:pt x="141" y="87"/>
                  </a:cubicBezTo>
                  <a:cubicBezTo>
                    <a:pt x="141" y="89"/>
                    <a:pt x="141" y="89"/>
                    <a:pt x="141" y="89"/>
                  </a:cubicBezTo>
                  <a:cubicBezTo>
                    <a:pt x="141" y="89"/>
                    <a:pt x="134" y="89"/>
                    <a:pt x="128" y="89"/>
                  </a:cubicBezTo>
                  <a:cubicBezTo>
                    <a:pt x="121" y="89"/>
                    <a:pt x="115" y="89"/>
                    <a:pt x="115" y="89"/>
                  </a:cubicBezTo>
                  <a:cubicBezTo>
                    <a:pt x="115" y="87"/>
                    <a:pt x="115" y="87"/>
                    <a:pt x="115" y="87"/>
                  </a:cubicBezTo>
                  <a:cubicBezTo>
                    <a:pt x="120" y="86"/>
                    <a:pt x="121" y="84"/>
                    <a:pt x="122" y="81"/>
                  </a:cubicBezTo>
                  <a:cubicBezTo>
                    <a:pt x="122" y="79"/>
                    <a:pt x="123" y="72"/>
                    <a:pt x="123" y="63"/>
                  </a:cubicBezTo>
                  <a:cubicBezTo>
                    <a:pt x="123" y="57"/>
                    <a:pt x="123" y="52"/>
                    <a:pt x="122" y="48"/>
                  </a:cubicBezTo>
                  <a:cubicBezTo>
                    <a:pt x="121" y="43"/>
                    <a:pt x="118" y="38"/>
                    <a:pt x="109" y="38"/>
                  </a:cubicBezTo>
                  <a:cubicBezTo>
                    <a:pt x="101" y="38"/>
                    <a:pt x="98" y="41"/>
                    <a:pt x="98" y="41"/>
                  </a:cubicBezTo>
                  <a:cubicBezTo>
                    <a:pt x="98" y="71"/>
                    <a:pt x="98" y="71"/>
                    <a:pt x="98" y="71"/>
                  </a:cubicBezTo>
                  <a:cubicBezTo>
                    <a:pt x="98" y="81"/>
                    <a:pt x="98" y="83"/>
                    <a:pt x="100" y="85"/>
                  </a:cubicBezTo>
                  <a:cubicBezTo>
                    <a:pt x="101" y="86"/>
                    <a:pt x="103" y="87"/>
                    <a:pt x="105" y="87"/>
                  </a:cubicBezTo>
                  <a:cubicBezTo>
                    <a:pt x="105" y="89"/>
                    <a:pt x="105" y="89"/>
                    <a:pt x="105" y="89"/>
                  </a:cubicBezTo>
                  <a:cubicBezTo>
                    <a:pt x="105" y="89"/>
                    <a:pt x="101" y="89"/>
                    <a:pt x="94" y="89"/>
                  </a:cubicBezTo>
                  <a:cubicBezTo>
                    <a:pt x="67" y="89"/>
                    <a:pt x="67" y="89"/>
                    <a:pt x="67" y="89"/>
                  </a:cubicBezTo>
                  <a:cubicBezTo>
                    <a:pt x="59" y="89"/>
                    <a:pt x="51" y="89"/>
                    <a:pt x="51" y="89"/>
                  </a:cubicBezTo>
                  <a:cubicBezTo>
                    <a:pt x="51" y="87"/>
                    <a:pt x="51" y="87"/>
                    <a:pt x="51" y="87"/>
                  </a:cubicBezTo>
                  <a:cubicBezTo>
                    <a:pt x="52" y="87"/>
                    <a:pt x="55" y="87"/>
                    <a:pt x="56" y="85"/>
                  </a:cubicBezTo>
                  <a:cubicBezTo>
                    <a:pt x="57" y="84"/>
                    <a:pt x="57" y="83"/>
                    <a:pt x="57" y="81"/>
                  </a:cubicBezTo>
                  <a:cubicBezTo>
                    <a:pt x="57" y="80"/>
                    <a:pt x="57" y="77"/>
                    <a:pt x="56" y="74"/>
                  </a:cubicBezTo>
                  <a:cubicBezTo>
                    <a:pt x="50" y="58"/>
                    <a:pt x="50" y="58"/>
                    <a:pt x="50" y="58"/>
                  </a:cubicBezTo>
                  <a:cubicBezTo>
                    <a:pt x="23" y="58"/>
                    <a:pt x="23" y="58"/>
                    <a:pt x="23" y="58"/>
                  </a:cubicBezTo>
                  <a:cubicBezTo>
                    <a:pt x="17" y="74"/>
                    <a:pt x="17" y="74"/>
                    <a:pt x="17" y="74"/>
                  </a:cubicBezTo>
                  <a:cubicBezTo>
                    <a:pt x="16" y="78"/>
                    <a:pt x="16" y="80"/>
                    <a:pt x="16" y="82"/>
                  </a:cubicBezTo>
                  <a:cubicBezTo>
                    <a:pt x="16" y="83"/>
                    <a:pt x="16" y="84"/>
                    <a:pt x="17" y="85"/>
                  </a:cubicBezTo>
                  <a:cubicBezTo>
                    <a:pt x="18" y="86"/>
                    <a:pt x="21" y="87"/>
                    <a:pt x="22" y="87"/>
                  </a:cubicBezTo>
                  <a:cubicBezTo>
                    <a:pt x="22" y="89"/>
                    <a:pt x="22" y="89"/>
                    <a:pt x="22" y="89"/>
                  </a:cubicBezTo>
                  <a:cubicBezTo>
                    <a:pt x="22" y="89"/>
                    <a:pt x="16" y="89"/>
                    <a:pt x="11" y="89"/>
                  </a:cubicBezTo>
                  <a:cubicBezTo>
                    <a:pt x="4" y="89"/>
                    <a:pt x="0" y="89"/>
                    <a:pt x="0" y="89"/>
                  </a:cubicBezTo>
                  <a:cubicBezTo>
                    <a:pt x="0" y="87"/>
                    <a:pt x="0" y="87"/>
                    <a:pt x="0" y="87"/>
                  </a:cubicBezTo>
                  <a:cubicBezTo>
                    <a:pt x="3" y="87"/>
                    <a:pt x="5" y="85"/>
                    <a:pt x="6" y="82"/>
                  </a:cubicBezTo>
                  <a:cubicBezTo>
                    <a:pt x="7" y="80"/>
                    <a:pt x="9" y="75"/>
                    <a:pt x="10" y="74"/>
                  </a:cubicBezTo>
                  <a:cubicBezTo>
                    <a:pt x="37" y="5"/>
                    <a:pt x="37" y="5"/>
                    <a:pt x="37" y="5"/>
                  </a:cubicBezTo>
                  <a:cubicBezTo>
                    <a:pt x="43" y="4"/>
                    <a:pt x="43" y="4"/>
                    <a:pt x="43" y="4"/>
                  </a:cubicBezTo>
                  <a:cubicBezTo>
                    <a:pt x="69" y="77"/>
                    <a:pt x="69" y="77"/>
                    <a:pt x="69" y="77"/>
                  </a:cubicBezTo>
                  <a:cubicBezTo>
                    <a:pt x="71" y="83"/>
                    <a:pt x="73" y="87"/>
                    <a:pt x="78" y="87"/>
                  </a:cubicBezTo>
                  <a:moveTo>
                    <a:pt x="643" y="89"/>
                  </a:moveTo>
                  <a:cubicBezTo>
                    <a:pt x="639" y="89"/>
                    <a:pt x="638" y="90"/>
                    <a:pt x="638" y="90"/>
                  </a:cubicBezTo>
                  <a:cubicBezTo>
                    <a:pt x="637" y="90"/>
                    <a:pt x="637" y="90"/>
                    <a:pt x="637" y="90"/>
                  </a:cubicBezTo>
                  <a:cubicBezTo>
                    <a:pt x="637" y="83"/>
                    <a:pt x="637" y="83"/>
                    <a:pt x="637" y="83"/>
                  </a:cubicBezTo>
                  <a:cubicBezTo>
                    <a:pt x="637" y="83"/>
                    <a:pt x="632" y="90"/>
                    <a:pt x="620" y="90"/>
                  </a:cubicBezTo>
                  <a:cubicBezTo>
                    <a:pt x="603" y="90"/>
                    <a:pt x="596" y="76"/>
                    <a:pt x="596" y="63"/>
                  </a:cubicBezTo>
                  <a:cubicBezTo>
                    <a:pt x="596" y="57"/>
                    <a:pt x="597" y="51"/>
                    <a:pt x="599" y="47"/>
                  </a:cubicBezTo>
                  <a:cubicBezTo>
                    <a:pt x="603" y="37"/>
                    <a:pt x="612" y="31"/>
                    <a:pt x="625" y="31"/>
                  </a:cubicBezTo>
                  <a:cubicBezTo>
                    <a:pt x="632" y="31"/>
                    <a:pt x="637" y="33"/>
                    <a:pt x="637" y="33"/>
                  </a:cubicBezTo>
                  <a:cubicBezTo>
                    <a:pt x="637" y="21"/>
                    <a:pt x="637" y="21"/>
                    <a:pt x="637" y="21"/>
                  </a:cubicBezTo>
                  <a:cubicBezTo>
                    <a:pt x="637" y="13"/>
                    <a:pt x="636" y="10"/>
                    <a:pt x="635" y="8"/>
                  </a:cubicBezTo>
                  <a:cubicBezTo>
                    <a:pt x="634" y="5"/>
                    <a:pt x="630" y="5"/>
                    <a:pt x="629" y="5"/>
                  </a:cubicBezTo>
                  <a:cubicBezTo>
                    <a:pt x="629" y="2"/>
                    <a:pt x="629" y="2"/>
                    <a:pt x="629" y="2"/>
                  </a:cubicBezTo>
                  <a:cubicBezTo>
                    <a:pt x="629" y="2"/>
                    <a:pt x="634" y="2"/>
                    <a:pt x="641" y="1"/>
                  </a:cubicBezTo>
                  <a:cubicBezTo>
                    <a:pt x="645" y="1"/>
                    <a:pt x="647" y="0"/>
                    <a:pt x="647" y="0"/>
                  </a:cubicBezTo>
                  <a:cubicBezTo>
                    <a:pt x="648" y="0"/>
                    <a:pt x="648" y="0"/>
                    <a:pt x="648" y="0"/>
                  </a:cubicBezTo>
                  <a:cubicBezTo>
                    <a:pt x="648" y="0"/>
                    <a:pt x="647" y="6"/>
                    <a:pt x="647" y="23"/>
                  </a:cubicBezTo>
                  <a:cubicBezTo>
                    <a:pt x="647" y="70"/>
                    <a:pt x="647" y="70"/>
                    <a:pt x="647" y="70"/>
                  </a:cubicBezTo>
                  <a:cubicBezTo>
                    <a:pt x="647" y="77"/>
                    <a:pt x="648" y="81"/>
                    <a:pt x="649" y="82"/>
                  </a:cubicBezTo>
                  <a:cubicBezTo>
                    <a:pt x="650" y="85"/>
                    <a:pt x="654" y="85"/>
                    <a:pt x="655" y="85"/>
                  </a:cubicBezTo>
                  <a:cubicBezTo>
                    <a:pt x="655" y="88"/>
                    <a:pt x="655" y="88"/>
                    <a:pt x="655" y="88"/>
                  </a:cubicBezTo>
                  <a:cubicBezTo>
                    <a:pt x="655" y="88"/>
                    <a:pt x="651" y="87"/>
                    <a:pt x="643" y="89"/>
                  </a:cubicBezTo>
                  <a:moveTo>
                    <a:pt x="536" y="91"/>
                  </a:moveTo>
                  <a:cubicBezTo>
                    <a:pt x="518" y="91"/>
                    <a:pt x="509" y="79"/>
                    <a:pt x="509" y="62"/>
                  </a:cubicBezTo>
                  <a:cubicBezTo>
                    <a:pt x="509" y="49"/>
                    <a:pt x="515" y="31"/>
                    <a:pt x="537" y="31"/>
                  </a:cubicBezTo>
                  <a:cubicBezTo>
                    <a:pt x="555" y="31"/>
                    <a:pt x="564" y="43"/>
                    <a:pt x="564" y="60"/>
                  </a:cubicBezTo>
                  <a:cubicBezTo>
                    <a:pt x="564" y="73"/>
                    <a:pt x="557" y="91"/>
                    <a:pt x="536" y="91"/>
                  </a:cubicBezTo>
                  <a:moveTo>
                    <a:pt x="274" y="91"/>
                  </a:moveTo>
                  <a:cubicBezTo>
                    <a:pt x="256" y="91"/>
                    <a:pt x="247" y="79"/>
                    <a:pt x="247" y="62"/>
                  </a:cubicBezTo>
                  <a:cubicBezTo>
                    <a:pt x="247" y="49"/>
                    <a:pt x="254" y="31"/>
                    <a:pt x="275" y="31"/>
                  </a:cubicBezTo>
                  <a:cubicBezTo>
                    <a:pt x="293" y="31"/>
                    <a:pt x="302" y="43"/>
                    <a:pt x="302" y="60"/>
                  </a:cubicBezTo>
                  <a:cubicBezTo>
                    <a:pt x="302" y="73"/>
                    <a:pt x="295" y="91"/>
                    <a:pt x="274" y="91"/>
                  </a:cubicBezTo>
                  <a:moveTo>
                    <a:pt x="231" y="89"/>
                  </a:moveTo>
                  <a:cubicBezTo>
                    <a:pt x="225" y="89"/>
                    <a:pt x="218" y="89"/>
                    <a:pt x="218" y="89"/>
                  </a:cubicBezTo>
                  <a:cubicBezTo>
                    <a:pt x="218" y="87"/>
                    <a:pt x="218" y="87"/>
                    <a:pt x="218" y="87"/>
                  </a:cubicBezTo>
                  <a:cubicBezTo>
                    <a:pt x="223" y="86"/>
                    <a:pt x="225" y="84"/>
                    <a:pt x="225" y="81"/>
                  </a:cubicBezTo>
                  <a:cubicBezTo>
                    <a:pt x="226" y="79"/>
                    <a:pt x="226" y="72"/>
                    <a:pt x="226" y="63"/>
                  </a:cubicBezTo>
                  <a:cubicBezTo>
                    <a:pt x="226" y="57"/>
                    <a:pt x="226" y="52"/>
                    <a:pt x="225" y="48"/>
                  </a:cubicBezTo>
                  <a:cubicBezTo>
                    <a:pt x="225" y="43"/>
                    <a:pt x="222" y="38"/>
                    <a:pt x="213" y="38"/>
                  </a:cubicBezTo>
                  <a:cubicBezTo>
                    <a:pt x="205" y="38"/>
                    <a:pt x="201" y="41"/>
                    <a:pt x="201" y="41"/>
                  </a:cubicBezTo>
                  <a:cubicBezTo>
                    <a:pt x="201" y="71"/>
                    <a:pt x="201" y="71"/>
                    <a:pt x="201" y="71"/>
                  </a:cubicBezTo>
                  <a:cubicBezTo>
                    <a:pt x="201" y="81"/>
                    <a:pt x="201" y="83"/>
                    <a:pt x="203" y="85"/>
                  </a:cubicBezTo>
                  <a:cubicBezTo>
                    <a:pt x="204" y="86"/>
                    <a:pt x="207" y="87"/>
                    <a:pt x="208" y="87"/>
                  </a:cubicBezTo>
                  <a:cubicBezTo>
                    <a:pt x="208" y="89"/>
                    <a:pt x="208" y="89"/>
                    <a:pt x="208" y="89"/>
                  </a:cubicBezTo>
                  <a:cubicBezTo>
                    <a:pt x="208" y="89"/>
                    <a:pt x="201" y="89"/>
                    <a:pt x="195" y="89"/>
                  </a:cubicBezTo>
                  <a:cubicBezTo>
                    <a:pt x="189" y="89"/>
                    <a:pt x="182" y="89"/>
                    <a:pt x="182" y="89"/>
                  </a:cubicBezTo>
                  <a:cubicBezTo>
                    <a:pt x="182" y="87"/>
                    <a:pt x="182" y="87"/>
                    <a:pt x="182" y="87"/>
                  </a:cubicBezTo>
                  <a:cubicBezTo>
                    <a:pt x="184" y="87"/>
                    <a:pt x="186" y="86"/>
                    <a:pt x="188" y="84"/>
                  </a:cubicBezTo>
                  <a:cubicBezTo>
                    <a:pt x="190" y="82"/>
                    <a:pt x="190" y="78"/>
                    <a:pt x="190" y="68"/>
                  </a:cubicBezTo>
                  <a:cubicBezTo>
                    <a:pt x="190" y="21"/>
                    <a:pt x="190" y="21"/>
                    <a:pt x="190" y="21"/>
                  </a:cubicBezTo>
                  <a:cubicBezTo>
                    <a:pt x="190" y="13"/>
                    <a:pt x="190" y="10"/>
                    <a:pt x="189" y="8"/>
                  </a:cubicBezTo>
                  <a:cubicBezTo>
                    <a:pt x="187" y="5"/>
                    <a:pt x="184" y="5"/>
                    <a:pt x="182" y="5"/>
                  </a:cubicBezTo>
                  <a:cubicBezTo>
                    <a:pt x="182" y="2"/>
                    <a:pt x="182" y="2"/>
                    <a:pt x="182" y="2"/>
                  </a:cubicBezTo>
                  <a:cubicBezTo>
                    <a:pt x="182" y="2"/>
                    <a:pt x="188" y="2"/>
                    <a:pt x="195" y="1"/>
                  </a:cubicBezTo>
                  <a:cubicBezTo>
                    <a:pt x="199" y="1"/>
                    <a:pt x="201" y="0"/>
                    <a:pt x="201" y="0"/>
                  </a:cubicBezTo>
                  <a:cubicBezTo>
                    <a:pt x="201" y="0"/>
                    <a:pt x="201" y="0"/>
                    <a:pt x="201" y="0"/>
                  </a:cubicBezTo>
                  <a:cubicBezTo>
                    <a:pt x="201" y="0"/>
                    <a:pt x="201" y="6"/>
                    <a:pt x="201" y="23"/>
                  </a:cubicBezTo>
                  <a:cubicBezTo>
                    <a:pt x="201" y="38"/>
                    <a:pt x="201" y="38"/>
                    <a:pt x="201" y="38"/>
                  </a:cubicBezTo>
                  <a:cubicBezTo>
                    <a:pt x="201" y="38"/>
                    <a:pt x="206" y="31"/>
                    <a:pt x="218" y="31"/>
                  </a:cubicBezTo>
                  <a:cubicBezTo>
                    <a:pt x="229" y="31"/>
                    <a:pt x="234" y="37"/>
                    <a:pt x="235" y="41"/>
                  </a:cubicBezTo>
                  <a:cubicBezTo>
                    <a:pt x="237" y="45"/>
                    <a:pt x="237" y="51"/>
                    <a:pt x="237" y="55"/>
                  </a:cubicBezTo>
                  <a:cubicBezTo>
                    <a:pt x="237" y="71"/>
                    <a:pt x="237" y="71"/>
                    <a:pt x="237" y="71"/>
                  </a:cubicBezTo>
                  <a:cubicBezTo>
                    <a:pt x="237" y="81"/>
                    <a:pt x="237" y="83"/>
                    <a:pt x="239" y="85"/>
                  </a:cubicBezTo>
                  <a:cubicBezTo>
                    <a:pt x="241" y="86"/>
                    <a:pt x="243" y="87"/>
                    <a:pt x="245" y="87"/>
                  </a:cubicBezTo>
                  <a:cubicBezTo>
                    <a:pt x="245" y="89"/>
                    <a:pt x="245" y="89"/>
                    <a:pt x="245" y="89"/>
                  </a:cubicBezTo>
                  <a:cubicBezTo>
                    <a:pt x="245" y="89"/>
                    <a:pt x="238" y="89"/>
                    <a:pt x="231" y="89"/>
                  </a:cubicBezTo>
                  <a:moveTo>
                    <a:pt x="497" y="58"/>
                  </a:moveTo>
                  <a:cubicBezTo>
                    <a:pt x="495" y="60"/>
                    <a:pt x="495" y="65"/>
                    <a:pt x="495" y="76"/>
                  </a:cubicBezTo>
                  <a:cubicBezTo>
                    <a:pt x="495" y="87"/>
                    <a:pt x="495" y="87"/>
                    <a:pt x="495" y="87"/>
                  </a:cubicBezTo>
                  <a:cubicBezTo>
                    <a:pt x="489" y="89"/>
                    <a:pt x="480" y="90"/>
                    <a:pt x="472" y="90"/>
                  </a:cubicBezTo>
                  <a:cubicBezTo>
                    <a:pt x="459" y="90"/>
                    <a:pt x="445" y="87"/>
                    <a:pt x="436" y="76"/>
                  </a:cubicBezTo>
                  <a:cubicBezTo>
                    <a:pt x="431" y="69"/>
                    <a:pt x="428" y="60"/>
                    <a:pt x="428" y="49"/>
                  </a:cubicBezTo>
                  <a:cubicBezTo>
                    <a:pt x="428" y="28"/>
                    <a:pt x="439" y="14"/>
                    <a:pt x="455" y="7"/>
                  </a:cubicBezTo>
                  <a:cubicBezTo>
                    <a:pt x="460" y="5"/>
                    <a:pt x="468" y="4"/>
                    <a:pt x="476" y="4"/>
                  </a:cubicBezTo>
                  <a:cubicBezTo>
                    <a:pt x="488" y="4"/>
                    <a:pt x="495" y="6"/>
                    <a:pt x="495" y="6"/>
                  </a:cubicBezTo>
                  <a:cubicBezTo>
                    <a:pt x="495" y="6"/>
                    <a:pt x="495" y="9"/>
                    <a:pt x="495" y="13"/>
                  </a:cubicBezTo>
                  <a:cubicBezTo>
                    <a:pt x="495" y="19"/>
                    <a:pt x="495" y="21"/>
                    <a:pt x="495" y="21"/>
                  </a:cubicBezTo>
                  <a:cubicBezTo>
                    <a:pt x="492" y="21"/>
                    <a:pt x="492" y="21"/>
                    <a:pt x="492" y="21"/>
                  </a:cubicBezTo>
                  <a:cubicBezTo>
                    <a:pt x="492" y="21"/>
                    <a:pt x="492" y="18"/>
                    <a:pt x="489" y="14"/>
                  </a:cubicBezTo>
                  <a:cubicBezTo>
                    <a:pt x="485" y="10"/>
                    <a:pt x="476" y="10"/>
                    <a:pt x="471" y="10"/>
                  </a:cubicBezTo>
                  <a:cubicBezTo>
                    <a:pt x="455" y="10"/>
                    <a:pt x="440" y="19"/>
                    <a:pt x="440" y="47"/>
                  </a:cubicBezTo>
                  <a:cubicBezTo>
                    <a:pt x="440" y="76"/>
                    <a:pt x="456" y="84"/>
                    <a:pt x="474" y="84"/>
                  </a:cubicBezTo>
                  <a:cubicBezTo>
                    <a:pt x="477" y="84"/>
                    <a:pt x="481" y="84"/>
                    <a:pt x="483" y="83"/>
                  </a:cubicBezTo>
                  <a:cubicBezTo>
                    <a:pt x="483" y="72"/>
                    <a:pt x="483" y="72"/>
                    <a:pt x="483" y="72"/>
                  </a:cubicBezTo>
                  <a:cubicBezTo>
                    <a:pt x="483" y="62"/>
                    <a:pt x="483" y="59"/>
                    <a:pt x="481" y="57"/>
                  </a:cubicBezTo>
                  <a:cubicBezTo>
                    <a:pt x="479" y="55"/>
                    <a:pt x="477" y="55"/>
                    <a:pt x="475" y="55"/>
                  </a:cubicBezTo>
                  <a:cubicBezTo>
                    <a:pt x="475" y="52"/>
                    <a:pt x="475" y="52"/>
                    <a:pt x="475" y="52"/>
                  </a:cubicBezTo>
                  <a:cubicBezTo>
                    <a:pt x="475" y="52"/>
                    <a:pt x="482" y="53"/>
                    <a:pt x="489" y="53"/>
                  </a:cubicBezTo>
                  <a:cubicBezTo>
                    <a:pt x="498" y="53"/>
                    <a:pt x="503" y="52"/>
                    <a:pt x="503" y="52"/>
                  </a:cubicBezTo>
                  <a:cubicBezTo>
                    <a:pt x="503" y="55"/>
                    <a:pt x="503" y="55"/>
                    <a:pt x="503" y="55"/>
                  </a:cubicBezTo>
                  <a:cubicBezTo>
                    <a:pt x="502" y="55"/>
                    <a:pt x="499" y="56"/>
                    <a:pt x="497" y="58"/>
                  </a:cubicBezTo>
                  <a:moveTo>
                    <a:pt x="355" y="89"/>
                  </a:moveTo>
                  <a:cubicBezTo>
                    <a:pt x="348" y="89"/>
                    <a:pt x="342" y="89"/>
                    <a:pt x="342" y="89"/>
                  </a:cubicBezTo>
                  <a:cubicBezTo>
                    <a:pt x="342" y="87"/>
                    <a:pt x="342" y="87"/>
                    <a:pt x="342" y="87"/>
                  </a:cubicBezTo>
                  <a:cubicBezTo>
                    <a:pt x="347" y="86"/>
                    <a:pt x="348" y="84"/>
                    <a:pt x="349" y="81"/>
                  </a:cubicBezTo>
                  <a:cubicBezTo>
                    <a:pt x="349" y="79"/>
                    <a:pt x="349" y="72"/>
                    <a:pt x="349" y="63"/>
                  </a:cubicBezTo>
                  <a:cubicBezTo>
                    <a:pt x="349" y="57"/>
                    <a:pt x="350" y="52"/>
                    <a:pt x="349" y="48"/>
                  </a:cubicBezTo>
                  <a:cubicBezTo>
                    <a:pt x="348" y="43"/>
                    <a:pt x="345" y="38"/>
                    <a:pt x="336" y="38"/>
                  </a:cubicBezTo>
                  <a:cubicBezTo>
                    <a:pt x="328" y="38"/>
                    <a:pt x="324" y="41"/>
                    <a:pt x="324" y="41"/>
                  </a:cubicBezTo>
                  <a:cubicBezTo>
                    <a:pt x="324" y="71"/>
                    <a:pt x="324" y="71"/>
                    <a:pt x="324" y="71"/>
                  </a:cubicBezTo>
                  <a:cubicBezTo>
                    <a:pt x="324" y="81"/>
                    <a:pt x="325" y="83"/>
                    <a:pt x="327" y="85"/>
                  </a:cubicBezTo>
                  <a:cubicBezTo>
                    <a:pt x="328" y="86"/>
                    <a:pt x="330" y="87"/>
                    <a:pt x="332" y="87"/>
                  </a:cubicBezTo>
                  <a:cubicBezTo>
                    <a:pt x="332" y="89"/>
                    <a:pt x="332" y="89"/>
                    <a:pt x="332" y="89"/>
                  </a:cubicBezTo>
                  <a:cubicBezTo>
                    <a:pt x="332" y="89"/>
                    <a:pt x="326" y="89"/>
                    <a:pt x="319" y="89"/>
                  </a:cubicBezTo>
                  <a:cubicBezTo>
                    <a:pt x="312" y="89"/>
                    <a:pt x="306" y="89"/>
                    <a:pt x="306" y="89"/>
                  </a:cubicBezTo>
                  <a:cubicBezTo>
                    <a:pt x="306" y="87"/>
                    <a:pt x="306" y="87"/>
                    <a:pt x="306" y="87"/>
                  </a:cubicBezTo>
                  <a:cubicBezTo>
                    <a:pt x="307" y="87"/>
                    <a:pt x="310" y="86"/>
                    <a:pt x="311" y="84"/>
                  </a:cubicBezTo>
                  <a:cubicBezTo>
                    <a:pt x="313" y="82"/>
                    <a:pt x="314" y="78"/>
                    <a:pt x="314" y="68"/>
                  </a:cubicBezTo>
                  <a:cubicBezTo>
                    <a:pt x="314" y="52"/>
                    <a:pt x="314" y="52"/>
                    <a:pt x="314" y="52"/>
                  </a:cubicBezTo>
                  <a:cubicBezTo>
                    <a:pt x="314" y="44"/>
                    <a:pt x="313" y="41"/>
                    <a:pt x="312" y="39"/>
                  </a:cubicBezTo>
                  <a:cubicBezTo>
                    <a:pt x="311" y="37"/>
                    <a:pt x="307" y="37"/>
                    <a:pt x="306" y="37"/>
                  </a:cubicBezTo>
                  <a:cubicBezTo>
                    <a:pt x="306" y="34"/>
                    <a:pt x="306" y="34"/>
                    <a:pt x="306" y="34"/>
                  </a:cubicBezTo>
                  <a:cubicBezTo>
                    <a:pt x="306" y="34"/>
                    <a:pt x="310" y="34"/>
                    <a:pt x="317" y="33"/>
                  </a:cubicBezTo>
                  <a:cubicBezTo>
                    <a:pt x="322" y="32"/>
                    <a:pt x="323" y="31"/>
                    <a:pt x="323" y="31"/>
                  </a:cubicBezTo>
                  <a:cubicBezTo>
                    <a:pt x="324" y="32"/>
                    <a:pt x="324" y="32"/>
                    <a:pt x="324" y="32"/>
                  </a:cubicBezTo>
                  <a:cubicBezTo>
                    <a:pt x="324" y="38"/>
                    <a:pt x="324" y="38"/>
                    <a:pt x="324" y="38"/>
                  </a:cubicBezTo>
                  <a:cubicBezTo>
                    <a:pt x="324" y="38"/>
                    <a:pt x="329" y="31"/>
                    <a:pt x="342" y="31"/>
                  </a:cubicBezTo>
                  <a:cubicBezTo>
                    <a:pt x="353" y="31"/>
                    <a:pt x="357" y="37"/>
                    <a:pt x="359" y="41"/>
                  </a:cubicBezTo>
                  <a:cubicBezTo>
                    <a:pt x="360" y="45"/>
                    <a:pt x="360" y="51"/>
                    <a:pt x="360" y="55"/>
                  </a:cubicBezTo>
                  <a:cubicBezTo>
                    <a:pt x="360" y="71"/>
                    <a:pt x="360" y="71"/>
                    <a:pt x="360" y="71"/>
                  </a:cubicBezTo>
                  <a:cubicBezTo>
                    <a:pt x="360" y="81"/>
                    <a:pt x="361" y="83"/>
                    <a:pt x="363" y="85"/>
                  </a:cubicBezTo>
                  <a:cubicBezTo>
                    <a:pt x="364" y="86"/>
                    <a:pt x="366" y="87"/>
                    <a:pt x="368" y="87"/>
                  </a:cubicBezTo>
                  <a:cubicBezTo>
                    <a:pt x="368" y="89"/>
                    <a:pt x="368" y="89"/>
                    <a:pt x="368" y="89"/>
                  </a:cubicBezTo>
                  <a:cubicBezTo>
                    <a:pt x="368" y="89"/>
                    <a:pt x="361" y="89"/>
                    <a:pt x="355" y="89"/>
                  </a:cubicBezTo>
                  <a:moveTo>
                    <a:pt x="396" y="98"/>
                  </a:moveTo>
                  <a:cubicBezTo>
                    <a:pt x="393" y="108"/>
                    <a:pt x="389" y="117"/>
                    <a:pt x="377" y="117"/>
                  </a:cubicBezTo>
                  <a:cubicBezTo>
                    <a:pt x="371" y="117"/>
                    <a:pt x="367" y="114"/>
                    <a:pt x="366" y="114"/>
                  </a:cubicBezTo>
                  <a:cubicBezTo>
                    <a:pt x="369" y="102"/>
                    <a:pt x="369" y="102"/>
                    <a:pt x="369" y="102"/>
                  </a:cubicBezTo>
                  <a:cubicBezTo>
                    <a:pt x="371" y="102"/>
                    <a:pt x="371" y="102"/>
                    <a:pt x="371" y="102"/>
                  </a:cubicBezTo>
                  <a:cubicBezTo>
                    <a:pt x="371" y="108"/>
                    <a:pt x="374" y="111"/>
                    <a:pt x="379" y="111"/>
                  </a:cubicBezTo>
                  <a:cubicBezTo>
                    <a:pt x="385" y="111"/>
                    <a:pt x="389" y="104"/>
                    <a:pt x="391" y="98"/>
                  </a:cubicBezTo>
                  <a:cubicBezTo>
                    <a:pt x="392" y="92"/>
                    <a:pt x="392" y="92"/>
                    <a:pt x="392" y="92"/>
                  </a:cubicBezTo>
                  <a:cubicBezTo>
                    <a:pt x="373" y="44"/>
                    <a:pt x="373" y="44"/>
                    <a:pt x="373" y="44"/>
                  </a:cubicBezTo>
                  <a:cubicBezTo>
                    <a:pt x="370" y="37"/>
                    <a:pt x="368" y="35"/>
                    <a:pt x="364" y="35"/>
                  </a:cubicBezTo>
                  <a:cubicBezTo>
                    <a:pt x="364" y="32"/>
                    <a:pt x="364" y="32"/>
                    <a:pt x="364" y="32"/>
                  </a:cubicBezTo>
                  <a:cubicBezTo>
                    <a:pt x="364" y="32"/>
                    <a:pt x="372" y="33"/>
                    <a:pt x="377" y="33"/>
                  </a:cubicBezTo>
                  <a:cubicBezTo>
                    <a:pt x="382" y="33"/>
                    <a:pt x="390" y="32"/>
                    <a:pt x="390" y="32"/>
                  </a:cubicBezTo>
                  <a:cubicBezTo>
                    <a:pt x="390" y="35"/>
                    <a:pt x="390" y="35"/>
                    <a:pt x="390" y="35"/>
                  </a:cubicBezTo>
                  <a:cubicBezTo>
                    <a:pt x="389" y="35"/>
                    <a:pt x="386" y="35"/>
                    <a:pt x="384" y="36"/>
                  </a:cubicBezTo>
                  <a:cubicBezTo>
                    <a:pt x="384" y="37"/>
                    <a:pt x="383" y="38"/>
                    <a:pt x="383" y="39"/>
                  </a:cubicBezTo>
                  <a:cubicBezTo>
                    <a:pt x="383" y="41"/>
                    <a:pt x="384" y="43"/>
                    <a:pt x="385" y="46"/>
                  </a:cubicBezTo>
                  <a:cubicBezTo>
                    <a:pt x="398" y="78"/>
                    <a:pt x="398" y="78"/>
                    <a:pt x="398" y="78"/>
                  </a:cubicBezTo>
                  <a:cubicBezTo>
                    <a:pt x="409" y="48"/>
                    <a:pt x="409" y="48"/>
                    <a:pt x="409" y="48"/>
                  </a:cubicBezTo>
                  <a:cubicBezTo>
                    <a:pt x="410" y="44"/>
                    <a:pt x="410" y="41"/>
                    <a:pt x="410" y="40"/>
                  </a:cubicBezTo>
                  <a:cubicBezTo>
                    <a:pt x="410" y="36"/>
                    <a:pt x="407" y="35"/>
                    <a:pt x="404" y="35"/>
                  </a:cubicBezTo>
                  <a:cubicBezTo>
                    <a:pt x="404" y="32"/>
                    <a:pt x="404" y="32"/>
                    <a:pt x="404" y="32"/>
                  </a:cubicBezTo>
                  <a:cubicBezTo>
                    <a:pt x="404" y="32"/>
                    <a:pt x="410" y="33"/>
                    <a:pt x="414" y="33"/>
                  </a:cubicBezTo>
                  <a:cubicBezTo>
                    <a:pt x="420" y="33"/>
                    <a:pt x="425" y="32"/>
                    <a:pt x="425" y="32"/>
                  </a:cubicBezTo>
                  <a:cubicBezTo>
                    <a:pt x="425" y="35"/>
                    <a:pt x="425" y="35"/>
                    <a:pt x="425" y="35"/>
                  </a:cubicBezTo>
                  <a:cubicBezTo>
                    <a:pt x="421" y="35"/>
                    <a:pt x="419" y="38"/>
                    <a:pt x="416" y="44"/>
                  </a:cubicBezTo>
                  <a:lnTo>
                    <a:pt x="396" y="98"/>
                  </a:lnTo>
                  <a:close/>
                  <a:moveTo>
                    <a:pt x="275" y="36"/>
                  </a:moveTo>
                  <a:cubicBezTo>
                    <a:pt x="273" y="36"/>
                    <a:pt x="269" y="36"/>
                    <a:pt x="266" y="39"/>
                  </a:cubicBezTo>
                  <a:cubicBezTo>
                    <a:pt x="262" y="42"/>
                    <a:pt x="259" y="48"/>
                    <a:pt x="259" y="61"/>
                  </a:cubicBezTo>
                  <a:cubicBezTo>
                    <a:pt x="259" y="66"/>
                    <a:pt x="260" y="86"/>
                    <a:pt x="274" y="86"/>
                  </a:cubicBezTo>
                  <a:cubicBezTo>
                    <a:pt x="276" y="86"/>
                    <a:pt x="280" y="85"/>
                    <a:pt x="283" y="83"/>
                  </a:cubicBezTo>
                  <a:cubicBezTo>
                    <a:pt x="286" y="79"/>
                    <a:pt x="290" y="73"/>
                    <a:pt x="290" y="61"/>
                  </a:cubicBezTo>
                  <a:cubicBezTo>
                    <a:pt x="290" y="56"/>
                    <a:pt x="289" y="36"/>
                    <a:pt x="275" y="36"/>
                  </a:cubicBezTo>
                  <a:moveTo>
                    <a:pt x="536" y="36"/>
                  </a:moveTo>
                  <a:cubicBezTo>
                    <a:pt x="535" y="36"/>
                    <a:pt x="531" y="36"/>
                    <a:pt x="528" y="39"/>
                  </a:cubicBezTo>
                  <a:cubicBezTo>
                    <a:pt x="524" y="42"/>
                    <a:pt x="521" y="48"/>
                    <a:pt x="521" y="61"/>
                  </a:cubicBezTo>
                  <a:cubicBezTo>
                    <a:pt x="521" y="66"/>
                    <a:pt x="522" y="86"/>
                    <a:pt x="536" y="86"/>
                  </a:cubicBezTo>
                  <a:cubicBezTo>
                    <a:pt x="537" y="86"/>
                    <a:pt x="542" y="85"/>
                    <a:pt x="545" y="83"/>
                  </a:cubicBezTo>
                  <a:cubicBezTo>
                    <a:pt x="548" y="79"/>
                    <a:pt x="552" y="73"/>
                    <a:pt x="552" y="61"/>
                  </a:cubicBezTo>
                  <a:cubicBezTo>
                    <a:pt x="552" y="56"/>
                    <a:pt x="551" y="36"/>
                    <a:pt x="536" y="36"/>
                  </a:cubicBezTo>
                  <a:moveTo>
                    <a:pt x="637" y="41"/>
                  </a:moveTo>
                  <a:cubicBezTo>
                    <a:pt x="637" y="41"/>
                    <a:pt x="633" y="37"/>
                    <a:pt x="625" y="37"/>
                  </a:cubicBezTo>
                  <a:cubicBezTo>
                    <a:pt x="610" y="37"/>
                    <a:pt x="608" y="50"/>
                    <a:pt x="608" y="61"/>
                  </a:cubicBezTo>
                  <a:cubicBezTo>
                    <a:pt x="608" y="67"/>
                    <a:pt x="608" y="84"/>
                    <a:pt x="625" y="84"/>
                  </a:cubicBezTo>
                  <a:cubicBezTo>
                    <a:pt x="633" y="84"/>
                    <a:pt x="637" y="80"/>
                    <a:pt x="637" y="80"/>
                  </a:cubicBezTo>
                  <a:lnTo>
                    <a:pt x="637" y="41"/>
                  </a:lnTo>
                  <a:close/>
                  <a:moveTo>
                    <a:pt x="579" y="89"/>
                  </a:moveTo>
                  <a:cubicBezTo>
                    <a:pt x="574" y="89"/>
                    <a:pt x="566" y="89"/>
                    <a:pt x="566" y="89"/>
                  </a:cubicBezTo>
                  <a:cubicBezTo>
                    <a:pt x="566" y="87"/>
                    <a:pt x="566" y="87"/>
                    <a:pt x="566" y="87"/>
                  </a:cubicBezTo>
                  <a:cubicBezTo>
                    <a:pt x="568" y="87"/>
                    <a:pt x="570" y="86"/>
                    <a:pt x="572" y="84"/>
                  </a:cubicBezTo>
                  <a:cubicBezTo>
                    <a:pt x="574" y="82"/>
                    <a:pt x="574" y="78"/>
                    <a:pt x="574" y="68"/>
                  </a:cubicBezTo>
                  <a:cubicBezTo>
                    <a:pt x="574" y="21"/>
                    <a:pt x="574" y="21"/>
                    <a:pt x="574" y="21"/>
                  </a:cubicBezTo>
                  <a:cubicBezTo>
                    <a:pt x="574" y="13"/>
                    <a:pt x="574" y="10"/>
                    <a:pt x="573" y="8"/>
                  </a:cubicBezTo>
                  <a:cubicBezTo>
                    <a:pt x="571" y="5"/>
                    <a:pt x="568" y="5"/>
                    <a:pt x="566" y="5"/>
                  </a:cubicBezTo>
                  <a:cubicBezTo>
                    <a:pt x="566" y="2"/>
                    <a:pt x="566" y="2"/>
                    <a:pt x="566" y="2"/>
                  </a:cubicBezTo>
                  <a:cubicBezTo>
                    <a:pt x="566" y="2"/>
                    <a:pt x="571" y="2"/>
                    <a:pt x="579" y="1"/>
                  </a:cubicBezTo>
                  <a:cubicBezTo>
                    <a:pt x="583" y="1"/>
                    <a:pt x="585" y="0"/>
                    <a:pt x="585" y="0"/>
                  </a:cubicBezTo>
                  <a:cubicBezTo>
                    <a:pt x="585" y="0"/>
                    <a:pt x="585" y="0"/>
                    <a:pt x="585" y="0"/>
                  </a:cubicBezTo>
                  <a:cubicBezTo>
                    <a:pt x="585" y="0"/>
                    <a:pt x="585" y="6"/>
                    <a:pt x="585" y="23"/>
                  </a:cubicBezTo>
                  <a:cubicBezTo>
                    <a:pt x="585" y="71"/>
                    <a:pt x="585" y="71"/>
                    <a:pt x="585" y="71"/>
                  </a:cubicBezTo>
                  <a:cubicBezTo>
                    <a:pt x="585" y="81"/>
                    <a:pt x="585" y="83"/>
                    <a:pt x="587" y="85"/>
                  </a:cubicBezTo>
                  <a:cubicBezTo>
                    <a:pt x="589" y="86"/>
                    <a:pt x="591" y="87"/>
                    <a:pt x="593" y="87"/>
                  </a:cubicBezTo>
                  <a:cubicBezTo>
                    <a:pt x="593" y="89"/>
                    <a:pt x="593" y="89"/>
                    <a:pt x="593" y="89"/>
                  </a:cubicBezTo>
                  <a:cubicBezTo>
                    <a:pt x="593" y="89"/>
                    <a:pt x="586" y="89"/>
                    <a:pt x="579" y="89"/>
                  </a:cubicBezTo>
                  <a:moveTo>
                    <a:pt x="164" y="90"/>
                  </a:moveTo>
                  <a:cubicBezTo>
                    <a:pt x="155" y="90"/>
                    <a:pt x="151" y="86"/>
                    <a:pt x="149" y="81"/>
                  </a:cubicBezTo>
                  <a:cubicBezTo>
                    <a:pt x="148" y="78"/>
                    <a:pt x="148" y="74"/>
                    <a:pt x="148" y="70"/>
                  </a:cubicBezTo>
                  <a:cubicBezTo>
                    <a:pt x="148" y="47"/>
                    <a:pt x="149" y="38"/>
                    <a:pt x="149" y="38"/>
                  </a:cubicBezTo>
                  <a:cubicBezTo>
                    <a:pt x="141" y="38"/>
                    <a:pt x="141" y="38"/>
                    <a:pt x="141" y="38"/>
                  </a:cubicBezTo>
                  <a:cubicBezTo>
                    <a:pt x="141" y="35"/>
                    <a:pt x="141" y="35"/>
                    <a:pt x="141" y="35"/>
                  </a:cubicBezTo>
                  <a:cubicBezTo>
                    <a:pt x="141" y="35"/>
                    <a:pt x="145" y="34"/>
                    <a:pt x="148" y="31"/>
                  </a:cubicBezTo>
                  <a:cubicBezTo>
                    <a:pt x="153" y="27"/>
                    <a:pt x="156" y="20"/>
                    <a:pt x="157" y="19"/>
                  </a:cubicBezTo>
                  <a:cubicBezTo>
                    <a:pt x="160" y="19"/>
                    <a:pt x="160" y="19"/>
                    <a:pt x="160" y="19"/>
                  </a:cubicBezTo>
                  <a:cubicBezTo>
                    <a:pt x="160" y="33"/>
                    <a:pt x="160" y="33"/>
                    <a:pt x="160" y="33"/>
                  </a:cubicBezTo>
                  <a:cubicBezTo>
                    <a:pt x="178" y="33"/>
                    <a:pt x="178" y="33"/>
                    <a:pt x="178" y="33"/>
                  </a:cubicBezTo>
                  <a:cubicBezTo>
                    <a:pt x="178" y="38"/>
                    <a:pt x="178" y="38"/>
                    <a:pt x="178" y="38"/>
                  </a:cubicBezTo>
                  <a:cubicBezTo>
                    <a:pt x="160" y="38"/>
                    <a:pt x="160" y="38"/>
                    <a:pt x="160" y="38"/>
                  </a:cubicBezTo>
                  <a:cubicBezTo>
                    <a:pt x="160" y="69"/>
                    <a:pt x="160" y="69"/>
                    <a:pt x="160" y="69"/>
                  </a:cubicBezTo>
                  <a:cubicBezTo>
                    <a:pt x="160" y="77"/>
                    <a:pt x="160" y="84"/>
                    <a:pt x="170" y="84"/>
                  </a:cubicBezTo>
                  <a:cubicBezTo>
                    <a:pt x="175" y="84"/>
                    <a:pt x="178" y="82"/>
                    <a:pt x="178" y="82"/>
                  </a:cubicBezTo>
                  <a:cubicBezTo>
                    <a:pt x="179" y="85"/>
                    <a:pt x="179" y="85"/>
                    <a:pt x="179" y="85"/>
                  </a:cubicBezTo>
                  <a:cubicBezTo>
                    <a:pt x="179" y="85"/>
                    <a:pt x="174" y="90"/>
                    <a:pt x="164" y="90"/>
                  </a:cubicBezTo>
                  <a:moveTo>
                    <a:pt x="25" y="52"/>
                  </a:moveTo>
                  <a:cubicBezTo>
                    <a:pt x="49" y="52"/>
                    <a:pt x="49" y="52"/>
                    <a:pt x="49" y="52"/>
                  </a:cubicBezTo>
                  <a:cubicBezTo>
                    <a:pt x="37" y="19"/>
                    <a:pt x="37" y="19"/>
                    <a:pt x="37" y="19"/>
                  </a:cubicBezTo>
                  <a:lnTo>
                    <a:pt x="25" y="52"/>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2" r:id="rId6"/>
    <p:sldLayoutId id="2147483663" r:id="rId7"/>
    <p:sldLayoutId id="2147483664" r:id="rId8"/>
    <p:sldLayoutId id="2147483652" r:id="rId9"/>
    <p:sldLayoutId id="2147483665" r:id="rId10"/>
    <p:sldLayoutId id="2147483653" r:id="rId11"/>
    <p:sldLayoutId id="2147483666" r:id="rId12"/>
    <p:sldLayoutId id="2147483654" r:id="rId13"/>
    <p:sldLayoutId id="2147483655" r:id="rId14"/>
    <p:sldLayoutId id="2147483667" r:id="rId15"/>
    <p:sldLayoutId id="2147483668" r:id="rId16"/>
    <p:sldLayoutId id="2147483669" r:id="rId17"/>
    <p:sldLayoutId id="2147483670" r:id="rId18"/>
    <p:sldLayoutId id="2147483671" r:id="rId19"/>
    <p:sldLayoutId id="2147483672" r:id="rId20"/>
  </p:sldLayoutIdLst>
  <p:hf hdr="0"/>
  <p:txStyles>
    <p:titleStyle>
      <a:lvl1pPr algn="l" defTabSz="914400" rtl="0" eaLnBrk="1" latinLnBrk="0" hangingPunct="1">
        <a:spcBef>
          <a:spcPct val="0"/>
        </a:spcBef>
        <a:buNone/>
        <a:defRPr sz="2800" i="1" kern="1200">
          <a:solidFill>
            <a:schemeClr val="tx2"/>
          </a:solidFill>
          <a:latin typeface="Georgia" pitchFamily="18" charset="0"/>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bg2"/>
          </a:solidFill>
          <a:latin typeface="Georgia" pitchFamily="18" charset="0"/>
          <a:ea typeface="+mn-ea"/>
          <a:cs typeface="+mn-cs"/>
        </a:defRPr>
      </a:lvl1pPr>
      <a:lvl2pPr marL="184150" indent="-184150" algn="l" defTabSz="914400" rtl="0" eaLnBrk="1" latinLnBrk="0" hangingPunct="1">
        <a:spcBef>
          <a:spcPct val="20000"/>
        </a:spcBef>
        <a:spcAft>
          <a:spcPts val="300"/>
        </a:spcAft>
        <a:buFont typeface="Arial" pitchFamily="34" charset="0"/>
        <a:buChar char="•"/>
        <a:defRPr sz="2000" kern="1200">
          <a:solidFill>
            <a:schemeClr val="bg2"/>
          </a:solidFill>
          <a:latin typeface="Georgia" pitchFamily="18" charset="0"/>
          <a:ea typeface="+mn-ea"/>
          <a:cs typeface="+mn-cs"/>
        </a:defRPr>
      </a:lvl2pPr>
      <a:lvl3pPr marL="361950" indent="-177800" algn="l" defTabSz="914400" rtl="0" eaLnBrk="1" latinLnBrk="0" hangingPunct="1">
        <a:spcBef>
          <a:spcPct val="20000"/>
        </a:spcBef>
        <a:spcAft>
          <a:spcPts val="200"/>
        </a:spcAft>
        <a:buFont typeface="Georgia" pitchFamily="18" charset="0"/>
        <a:buChar char="­"/>
        <a:defRPr sz="1800" kern="1200">
          <a:solidFill>
            <a:schemeClr val="bg2"/>
          </a:solidFill>
          <a:latin typeface="Georgia" pitchFamily="18" charset="0"/>
          <a:ea typeface="+mn-ea"/>
          <a:cs typeface="+mn-cs"/>
        </a:defRPr>
      </a:lvl3pPr>
      <a:lvl4pPr marL="546100" indent="-184150" algn="l" defTabSz="914400" rtl="0" eaLnBrk="1" latinLnBrk="0" hangingPunct="1">
        <a:spcBef>
          <a:spcPct val="20000"/>
        </a:spcBef>
        <a:spcAft>
          <a:spcPts val="200"/>
        </a:spcAft>
        <a:buFont typeface="Arial" pitchFamily="34" charset="0"/>
        <a:buChar char="•"/>
        <a:defRPr sz="1600" kern="1200">
          <a:solidFill>
            <a:schemeClr val="bg2"/>
          </a:solidFill>
          <a:latin typeface="Georgia" pitchFamily="18" charset="0"/>
          <a:ea typeface="+mn-ea"/>
          <a:cs typeface="+mn-cs"/>
        </a:defRPr>
      </a:lvl4pPr>
      <a:lvl5pPr marL="719138" indent="-173038" algn="l" defTabSz="914400" rtl="0" eaLnBrk="1" latinLnBrk="0" hangingPunct="1">
        <a:spcBef>
          <a:spcPct val="20000"/>
        </a:spcBef>
        <a:buFont typeface="Georgia" pitchFamily="18" charset="0"/>
        <a:buChar char="­"/>
        <a:defRPr sz="1600" kern="1200">
          <a:solidFill>
            <a:schemeClr val="bg2"/>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housing-ombudsman.org.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justice.gov.uk/courts/procedurerules/civil/protocol/prot_ho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www.southwarklawcentre.org.uk/" TargetMode="External"/><Relationship Id="rId13" Type="http://schemas.openxmlformats.org/officeDocument/2006/relationships/hyperlink" Target="http://centre70.org.uk/" TargetMode="External"/><Relationship Id="rId3" Type="http://schemas.openxmlformats.org/officeDocument/2006/relationships/hyperlink" Target="http://philcoxgray.co.uk/" TargetMode="External"/><Relationship Id="rId7" Type="http://schemas.openxmlformats.org/officeDocument/2006/relationships/hyperlink" Target="http://www.tvedwards.com/" TargetMode="External"/><Relationship Id="rId12" Type="http://schemas.openxmlformats.org/officeDocument/2006/relationships/hyperlink" Target="https://brixtonadvice.org.uk/" TargetMode="External"/><Relationship Id="rId17" Type="http://schemas.openxmlformats.org/officeDocument/2006/relationships/hyperlink" Target="http://www.boslabour.org.uk/" TargetMode="External"/><Relationship Id="rId2" Type="http://schemas.openxmlformats.org/officeDocument/2006/relationships/hyperlink" Target="http://www.anthonygold.co.uk/" TargetMode="External"/><Relationship Id="rId16" Type="http://schemas.openxmlformats.org/officeDocument/2006/relationships/hyperlink" Target="http://www.helenhayes.org.uk/" TargetMode="External"/><Relationship Id="rId1" Type="http://schemas.openxmlformats.org/officeDocument/2006/relationships/slideLayout" Target="../slideLayouts/slideLayout2.xml"/><Relationship Id="rId6" Type="http://schemas.openxmlformats.org/officeDocument/2006/relationships/hyperlink" Target="http://osborneslaw.com/" TargetMode="External"/><Relationship Id="rId11" Type="http://schemas.openxmlformats.org/officeDocument/2006/relationships/hyperlink" Target="https://advisingcommunities.uk/" TargetMode="External"/><Relationship Id="rId5" Type="http://schemas.openxmlformats.org/officeDocument/2006/relationships/hyperlink" Target="https://www.hja.net/" TargetMode="External"/><Relationship Id="rId15" Type="http://schemas.openxmlformats.org/officeDocument/2006/relationships/hyperlink" Target="http://www.harrietharman.org/" TargetMode="External"/><Relationship Id="rId10" Type="http://schemas.openxmlformats.org/officeDocument/2006/relationships/hyperlink" Target="https://www.citizensadvice.org.uk/" TargetMode="External"/><Relationship Id="rId4" Type="http://schemas.openxmlformats.org/officeDocument/2006/relationships/hyperlink" Target="http://hockfield.co.uk/" TargetMode="External"/><Relationship Id="rId9" Type="http://schemas.openxmlformats.org/officeDocument/2006/relationships/hyperlink" Target="https://www.gov.uk/find-local-council" TargetMode="External"/><Relationship Id="rId14" Type="http://schemas.openxmlformats.org/officeDocument/2006/relationships/hyperlink" Target="http://www.shelter.org.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KNOW YOUR RIGHTS: GETTING REPAIRS DONE</a:t>
            </a:r>
            <a:endParaRPr lang="en-GB" dirty="0"/>
          </a:p>
        </p:txBody>
      </p:sp>
      <p:pic>
        <p:nvPicPr>
          <p:cNvPr id="18" name="Picture 2"/>
          <p:cNvPicPr>
            <a:picLocks noChangeAspect="1" noChangeArrowheads="1"/>
          </p:cNvPicPr>
          <p:nvPr/>
        </p:nvPicPr>
        <p:blipFill>
          <a:blip r:embed="rId3" cstate="print"/>
          <a:srcRect l="5682" t="14350" r="3300" b="929"/>
          <a:stretch>
            <a:fillRect/>
          </a:stretch>
        </p:blipFill>
        <p:spPr bwMode="auto">
          <a:xfrm>
            <a:off x="10515600" y="1657414"/>
            <a:ext cx="9125400"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a:t>How soon should the repairs be done?</a:t>
            </a:r>
            <a:endParaRPr lang="en-GB" dirty="0"/>
          </a:p>
        </p:txBody>
      </p:sp>
      <p:sp>
        <p:nvSpPr>
          <p:cNvPr id="3" name="Content Placeholder 2"/>
          <p:cNvSpPr>
            <a:spLocks noGrp="1"/>
          </p:cNvSpPr>
          <p:nvPr>
            <p:ph idx="1"/>
          </p:nvPr>
        </p:nvSpPr>
        <p:spPr/>
        <p:txBody>
          <a:bodyPr>
            <a:normAutofit/>
          </a:bodyPr>
          <a:lstStyle/>
          <a:p>
            <a:pPr algn="just"/>
            <a:r>
              <a:rPr lang="en-GB" sz="1400" b="1" dirty="0"/>
              <a:t>Within a reasonable time, but what does that mean?</a:t>
            </a:r>
          </a:p>
          <a:p>
            <a:pPr lvl="2" algn="just"/>
            <a:r>
              <a:rPr lang="en-GB" sz="1200" dirty="0"/>
              <a:t>It will ultimately depend on the issue and how much investigation is required. </a:t>
            </a:r>
          </a:p>
          <a:p>
            <a:pPr lvl="2" algn="just"/>
            <a:r>
              <a:rPr lang="en-GB" sz="1200" dirty="0"/>
              <a:t>For instance, the cause of a leak under your kitchen sink may be obvious and require less investigation to work out. However, a situation where water is coming up through your floorboards is may require far more extensive and time consuming investigation.  Or replacing a roof will need much more time than fixing a flooding water tank.</a:t>
            </a:r>
          </a:p>
          <a:p>
            <a:pPr lvl="2" algn="just"/>
            <a:r>
              <a:rPr lang="en-GB" sz="1200" dirty="0"/>
              <a:t>Your landlord may have specified the timeframe for carrying out such repairs in your tenancy or the handbook. Therefore these are worth checking for a guideline.</a:t>
            </a:r>
          </a:p>
          <a:p>
            <a:pPr algn="just"/>
            <a:r>
              <a:rPr lang="en-GB" sz="1400" b="1" dirty="0"/>
              <a:t>Access – you should allow your landlord to inspect and carry out repairs.</a:t>
            </a:r>
          </a:p>
          <a:p>
            <a:pPr lvl="2" algn="just"/>
            <a:r>
              <a:rPr lang="en-GB" sz="1200" dirty="0"/>
              <a:t>The purpose of the inspection is to enable your landlord to see what is wrong and to arrange for them to carry out works. </a:t>
            </a:r>
          </a:p>
          <a:p>
            <a:pPr lvl="2" algn="just"/>
            <a:r>
              <a:rPr lang="en-GB" sz="1200" dirty="0"/>
              <a:t>Remember – you can ask questions. For instance, if your landlord has inspected and compiled a list of works, you could ask for a copy of the report and start/ completion dates. They do not have to give this to you, but it is worthwhile requesting it. </a:t>
            </a:r>
          </a:p>
          <a:p>
            <a:pPr lvl="2" algn="just"/>
            <a:r>
              <a:rPr lang="en-GB" sz="1200" dirty="0"/>
              <a:t>You can also ask them how they planning to do works, in what order and what you will you have access to for the duration of the works? Are you going to be able to use the bathroom/ kitchen? If not, for how long? </a:t>
            </a:r>
          </a:p>
          <a:p>
            <a:pPr lvl="2" algn="just"/>
            <a:r>
              <a:rPr lang="en-GB" sz="1200" dirty="0"/>
              <a:t>There is usually a requirement under your tenancy or lease to provide access to the landlord upon reasonable notice being given (usually 24 hours). If you unreasonably refuse, your landlord could issue court proceedings against you to obtain an order for access (under an injunction).</a:t>
            </a:r>
          </a:p>
        </p:txBody>
      </p:sp>
      <p:sp>
        <p:nvSpPr>
          <p:cNvPr id="10" name="Slide Number Placeholder 9"/>
          <p:cNvSpPr>
            <a:spLocks noGrp="1"/>
          </p:cNvSpPr>
          <p:nvPr>
            <p:ph type="sldNum" sz="quarter" idx="12"/>
          </p:nvPr>
        </p:nvSpPr>
        <p:spPr/>
        <p:txBody>
          <a:bodyPr/>
          <a:lstStyle/>
          <a:p>
            <a:fld id="{3FF02F06-FE86-4935-BA5C-33258BD8D078}" type="slidenum">
              <a:rPr lang="en-GB" smtClean="0"/>
              <a:t>10</a:t>
            </a:fld>
            <a:endParaRPr lang="en-GB"/>
          </a:p>
        </p:txBody>
      </p:sp>
    </p:spTree>
    <p:extLst>
      <p:ext uri="{BB962C8B-B14F-4D97-AF65-F5344CB8AC3E}">
        <p14:creationId xmlns:p14="http://schemas.microsoft.com/office/powerpoint/2010/main" val="1371161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a:t>What to do if repairs aren’t done or aren’t done well? </a:t>
            </a:r>
            <a:endParaRPr lang="en-GB" dirty="0"/>
          </a:p>
        </p:txBody>
      </p:sp>
      <p:sp>
        <p:nvSpPr>
          <p:cNvPr id="3" name="Content Placeholder 2"/>
          <p:cNvSpPr>
            <a:spLocks noGrp="1"/>
          </p:cNvSpPr>
          <p:nvPr>
            <p:ph idx="1"/>
          </p:nvPr>
        </p:nvSpPr>
        <p:spPr>
          <a:xfrm>
            <a:off x="430216" y="1579320"/>
            <a:ext cx="8283572" cy="5398322"/>
          </a:xfrm>
        </p:spPr>
        <p:txBody>
          <a:bodyPr>
            <a:normAutofit fontScale="25000" lnSpcReduction="20000"/>
          </a:bodyPr>
          <a:lstStyle/>
          <a:p>
            <a:pPr marL="177800" indent="-177800" algn="just">
              <a:buFont typeface="Arial" panose="020B0604020202020204" pitchFamily="34" charset="0"/>
              <a:buChar char="•"/>
            </a:pPr>
            <a:r>
              <a:rPr lang="en-GB" sz="5600" dirty="0"/>
              <a:t>Your landlord needs to carry out repairs, but doesn’t need to carry out the most expensive works or the very best method, they can choose to use a cheaper contractor or any reasonable way of remedying the defects. </a:t>
            </a:r>
          </a:p>
          <a:p>
            <a:pPr marL="177800" indent="-177800" algn="just">
              <a:buFont typeface="Arial" panose="020B0604020202020204" pitchFamily="34" charset="0"/>
              <a:buChar char="•"/>
            </a:pPr>
            <a:r>
              <a:rPr lang="en-GB" sz="5600" dirty="0"/>
              <a:t>You should not stop paying your rent – your landlord could bring possession proceedings against you. </a:t>
            </a:r>
          </a:p>
          <a:p>
            <a:pPr marL="177800" indent="-177800" algn="just">
              <a:buFont typeface="Arial" panose="020B0604020202020204" pitchFamily="34" charset="0"/>
              <a:buChar char="•"/>
            </a:pPr>
            <a:r>
              <a:rPr lang="en-GB" sz="5600" dirty="0"/>
              <a:t>The first step is to speak to your landlord, ask what’s holding up the works? If they’re waiting on parts, when are they due to arrive? </a:t>
            </a:r>
          </a:p>
          <a:p>
            <a:pPr marL="177800" indent="-177800" algn="just">
              <a:buFont typeface="Arial" panose="020B0604020202020204" pitchFamily="34" charset="0"/>
              <a:buChar char="•"/>
            </a:pPr>
            <a:r>
              <a:rPr lang="en-GB" sz="5600" dirty="0"/>
              <a:t>If you are not happy with the response, there are other remedies, such as: </a:t>
            </a:r>
          </a:p>
          <a:p>
            <a:pPr lvl="2" algn="just"/>
            <a:r>
              <a:rPr lang="en-GB" sz="5600" b="1" dirty="0"/>
              <a:t>Right to repair scheme (council tenants) </a:t>
            </a:r>
          </a:p>
          <a:p>
            <a:pPr lvl="3" algn="just"/>
            <a:r>
              <a:rPr lang="en-GB" sz="5600" dirty="0"/>
              <a:t>The scheme is only suitable for small, urgent repairs of less than £320 for Southwark tenants. There are conditions that apply, such as being able to show that you reported the repair and that they hadn’t carried out the repairs within their time limits.  If you satisfy the conditions, you can get the repairs carried out and then claim back the cost from the council. It would be sensible to check  your tenant’s handbook before you do this. </a:t>
            </a:r>
          </a:p>
          <a:p>
            <a:pPr lvl="2" algn="just"/>
            <a:r>
              <a:rPr lang="en-GB" sz="5600" b="1" dirty="0"/>
              <a:t>Making a formal complaint </a:t>
            </a:r>
          </a:p>
          <a:p>
            <a:pPr lvl="3" algn="just"/>
            <a:r>
              <a:rPr lang="en-GB" sz="5600" dirty="0"/>
              <a:t>If you are a council or housing association tenant, you can follow the complaints procedure to the Housing Ombudsman if necessary. </a:t>
            </a:r>
          </a:p>
          <a:p>
            <a:pPr lvl="4" algn="just"/>
            <a:r>
              <a:rPr lang="en-GB" sz="5600" dirty="0"/>
              <a:t>Check online for details of Southwark council’s complaints policy or if you do not have access to the internet, ask the council to send you a copy in the post. </a:t>
            </a:r>
          </a:p>
          <a:p>
            <a:pPr lvl="3" algn="just"/>
            <a:r>
              <a:rPr lang="en-GB" sz="5600" b="1" dirty="0"/>
              <a:t>What is the Housing Ombudsman? </a:t>
            </a:r>
          </a:p>
          <a:p>
            <a:pPr lvl="4" algn="just"/>
            <a:r>
              <a:rPr lang="en-GB" sz="5600" dirty="0"/>
              <a:t>This is a free, alternative service to the courts - </a:t>
            </a:r>
            <a:r>
              <a:rPr lang="en-GB" sz="5600" dirty="0">
                <a:hlinkClick r:id="rId2"/>
              </a:rPr>
              <a:t>http://www.housing-ombudsman.org.uk/</a:t>
            </a:r>
            <a:endParaRPr lang="en-GB" sz="5600" dirty="0"/>
          </a:p>
          <a:p>
            <a:pPr lvl="4" algn="just"/>
            <a:r>
              <a:rPr lang="en-GB" sz="5600" dirty="0"/>
              <a:t>The ombudsman service can look into what has happened, and make recommendations that your landlord take steps to put things right and/ or suggest that your landlord pays you compensation.</a:t>
            </a:r>
          </a:p>
          <a:p>
            <a:pPr lvl="4" algn="just"/>
            <a:r>
              <a:rPr lang="en-GB" sz="5600" dirty="0"/>
              <a:t>Their decisions are not legally binding, but most landlords will follow their recommendations. </a:t>
            </a:r>
          </a:p>
          <a:p>
            <a:pPr>
              <a:tabLst>
                <a:tab pos="2687638" algn="l"/>
                <a:tab pos="5653088" algn="l"/>
              </a:tabLst>
            </a:pPr>
            <a:endParaRPr lang="en-US" dirty="0"/>
          </a:p>
          <a:p>
            <a:endParaRPr lang="en-US" dirty="0"/>
          </a:p>
        </p:txBody>
      </p:sp>
      <p:sp>
        <p:nvSpPr>
          <p:cNvPr id="10" name="Slide Number Placeholder 9"/>
          <p:cNvSpPr>
            <a:spLocks noGrp="1"/>
          </p:cNvSpPr>
          <p:nvPr>
            <p:ph type="sldNum" sz="quarter" idx="12"/>
          </p:nvPr>
        </p:nvSpPr>
        <p:spPr/>
        <p:txBody>
          <a:bodyPr/>
          <a:lstStyle/>
          <a:p>
            <a:fld id="{3FF02F06-FE86-4935-BA5C-33258BD8D078}" type="slidenum">
              <a:rPr lang="en-GB" smtClean="0"/>
              <a:t>11</a:t>
            </a:fld>
            <a:endParaRPr lang="en-GB"/>
          </a:p>
        </p:txBody>
      </p:sp>
    </p:spTree>
    <p:extLst>
      <p:ext uri="{BB962C8B-B14F-4D97-AF65-F5344CB8AC3E}">
        <p14:creationId xmlns:p14="http://schemas.microsoft.com/office/powerpoint/2010/main" val="4105123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GB" b="1" dirty="0"/>
              <a:t>What to do if repairs aren’t done or aren’t done well? (continued) </a:t>
            </a:r>
            <a:endParaRPr lang="en-GB" dirty="0"/>
          </a:p>
        </p:txBody>
      </p:sp>
      <p:sp>
        <p:nvSpPr>
          <p:cNvPr id="3" name="Content Placeholder 2"/>
          <p:cNvSpPr>
            <a:spLocks noGrp="1"/>
          </p:cNvSpPr>
          <p:nvPr>
            <p:ph idx="1"/>
          </p:nvPr>
        </p:nvSpPr>
        <p:spPr/>
        <p:txBody>
          <a:bodyPr>
            <a:normAutofit/>
          </a:bodyPr>
          <a:lstStyle/>
          <a:p>
            <a:pPr marL="285750" indent="-285750" algn="just">
              <a:buFont typeface="Arial" panose="020B0604020202020204" pitchFamily="34" charset="0"/>
              <a:buChar char="•"/>
            </a:pPr>
            <a:r>
              <a:rPr lang="en-GB" sz="1600" b="1" dirty="0"/>
              <a:t>Environmental Health Department	</a:t>
            </a:r>
          </a:p>
          <a:p>
            <a:pPr lvl="2" algn="just"/>
            <a:r>
              <a:rPr lang="en-GB" sz="1400" dirty="0"/>
              <a:t>If you not a council tenant, you could contact your local council’s Environmental Health Department to report the issues. </a:t>
            </a:r>
          </a:p>
          <a:p>
            <a:pPr lvl="3" algn="just"/>
            <a:r>
              <a:rPr lang="en-GB" sz="1400" dirty="0"/>
              <a:t>They should inspect and if they believe a statutory nuisance exists, or is likely to arise or reoccur, they have a legal duty to take action. They may serve an informal notice first and progress to a formal improvement or abatement notice if your landlord fails to carry out works. </a:t>
            </a:r>
          </a:p>
          <a:p>
            <a:pPr lvl="3" algn="just"/>
            <a:r>
              <a:rPr lang="en-GB" sz="1400" dirty="0"/>
              <a:t>They could also carry out the work themselves after giving your landlord notice in urgent cases (section 76 of the Building Act 1984). </a:t>
            </a:r>
          </a:p>
          <a:p>
            <a:pPr lvl="3" algn="just"/>
            <a:r>
              <a:rPr lang="en-GB" sz="1400" dirty="0"/>
              <a:t>You can visit your local council’s website for information and contact details. </a:t>
            </a:r>
          </a:p>
          <a:p>
            <a:pPr marL="285750" indent="-285750" algn="just">
              <a:buFont typeface="Arial" panose="020B0604020202020204" pitchFamily="34" charset="0"/>
              <a:buChar char="•"/>
            </a:pPr>
            <a:r>
              <a:rPr lang="en-GB" sz="1600" b="1" dirty="0"/>
              <a:t>Alternative Dispute Resolution 	</a:t>
            </a:r>
          </a:p>
          <a:p>
            <a:pPr lvl="2" algn="just"/>
            <a:r>
              <a:rPr lang="en-GB" sz="1400" b="1" dirty="0"/>
              <a:t>Southwark council have an Arbitration Service </a:t>
            </a:r>
            <a:r>
              <a:rPr lang="en-GB" sz="1400" dirty="0"/>
              <a:t>– free to use, can be used by tenants and leaseholders to resolve disputes, including disrepair issues. </a:t>
            </a:r>
          </a:p>
          <a:p>
            <a:pPr lvl="2" algn="just"/>
            <a:r>
              <a:rPr lang="en-GB" sz="1400" b="1" dirty="0"/>
              <a:t>Meditation</a:t>
            </a:r>
            <a:r>
              <a:rPr lang="en-GB" sz="1400" dirty="0"/>
              <a:t> – an impartial mediator will assist the parties to agree a settlement. </a:t>
            </a:r>
          </a:p>
          <a:p>
            <a:endParaRPr lang="en-US" dirty="0"/>
          </a:p>
        </p:txBody>
      </p:sp>
      <p:sp>
        <p:nvSpPr>
          <p:cNvPr id="10" name="Slide Number Placeholder 9"/>
          <p:cNvSpPr>
            <a:spLocks noGrp="1"/>
          </p:cNvSpPr>
          <p:nvPr>
            <p:ph type="sldNum" sz="quarter" idx="12"/>
          </p:nvPr>
        </p:nvSpPr>
        <p:spPr/>
        <p:txBody>
          <a:bodyPr/>
          <a:lstStyle/>
          <a:p>
            <a:fld id="{3FF02F06-FE86-4935-BA5C-33258BD8D078}" type="slidenum">
              <a:rPr lang="en-GB" smtClean="0"/>
              <a:t>12</a:t>
            </a:fld>
            <a:endParaRPr lang="en-GB"/>
          </a:p>
        </p:txBody>
      </p:sp>
    </p:spTree>
    <p:extLst>
      <p:ext uri="{BB962C8B-B14F-4D97-AF65-F5344CB8AC3E}">
        <p14:creationId xmlns:p14="http://schemas.microsoft.com/office/powerpoint/2010/main" val="1328043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a:t>Court proceedings – civil </a:t>
            </a:r>
            <a:endParaRPr lang="en-GB" dirty="0"/>
          </a:p>
        </p:txBody>
      </p:sp>
      <p:sp>
        <p:nvSpPr>
          <p:cNvPr id="3" name="Content Placeholder 2"/>
          <p:cNvSpPr>
            <a:spLocks noGrp="1"/>
          </p:cNvSpPr>
          <p:nvPr>
            <p:ph idx="1"/>
          </p:nvPr>
        </p:nvSpPr>
        <p:spPr>
          <a:xfrm>
            <a:off x="430211" y="1298496"/>
            <a:ext cx="8283575" cy="4422775"/>
          </a:xfrm>
        </p:spPr>
        <p:txBody>
          <a:bodyPr>
            <a:normAutofit fontScale="25000" lnSpcReduction="20000"/>
          </a:bodyPr>
          <a:lstStyle/>
          <a:p>
            <a:pPr algn="just"/>
            <a:r>
              <a:rPr lang="en-GB" sz="5600" b="1" dirty="0"/>
              <a:t>County Court (disrepair/ nuisance/ negligence)</a:t>
            </a:r>
          </a:p>
          <a:p>
            <a:pPr marL="177800" indent="-177800" algn="just">
              <a:buFont typeface="Arial" panose="020B0604020202020204" pitchFamily="34" charset="0"/>
              <a:buChar char="•"/>
            </a:pPr>
            <a:r>
              <a:rPr lang="en-GB" sz="5600" dirty="0"/>
              <a:t>If your landlord has breached their duties under your tenancy agreement, you can bring a claim in the county court. </a:t>
            </a:r>
          </a:p>
          <a:p>
            <a:pPr algn="just"/>
            <a:r>
              <a:rPr lang="en-GB" sz="5600" dirty="0"/>
              <a:t>You and your landlord will need to follow the pre- action protocol rules before starting court proceedings. </a:t>
            </a:r>
          </a:p>
          <a:p>
            <a:pPr lvl="1" algn="just"/>
            <a:r>
              <a:rPr lang="en-GB" sz="5600" dirty="0"/>
              <a:t>They set out the steps both parties will need to follow to try and resolve their case without going to court, such as sending a letter of claim and arranging an expert inspection. </a:t>
            </a:r>
          </a:p>
          <a:p>
            <a:pPr lvl="1" algn="just"/>
            <a:r>
              <a:rPr lang="en-GB" sz="5600" dirty="0"/>
              <a:t>Disrepair protocol –</a:t>
            </a:r>
          </a:p>
          <a:p>
            <a:pPr marL="457200" lvl="1" indent="0" algn="just">
              <a:buNone/>
            </a:pPr>
            <a:r>
              <a:rPr lang="en-GB" sz="5600" dirty="0"/>
              <a:t> </a:t>
            </a:r>
            <a:r>
              <a:rPr lang="en-GB" sz="5600" dirty="0">
                <a:hlinkClick r:id="rId2"/>
              </a:rPr>
              <a:t>https://www.justice.gov.uk/courts/procedurerules/civil/protocol/prot_hou</a:t>
            </a:r>
            <a:r>
              <a:rPr lang="en-GB" sz="5600" dirty="0"/>
              <a:t>).</a:t>
            </a:r>
          </a:p>
          <a:p>
            <a:pPr lvl="1" algn="just"/>
            <a:r>
              <a:rPr lang="en-GB" sz="5600" dirty="0"/>
              <a:t>As part of the protocol, you will also be expected to have considered alternative dispute resolutions before going to court, such as mediation. The requirement is just to have considered it and it may not be suitable in all cases. </a:t>
            </a:r>
          </a:p>
          <a:p>
            <a:pPr lvl="1" algn="just"/>
            <a:r>
              <a:rPr lang="en-GB" sz="5600" dirty="0"/>
              <a:t>If you have been unable to reach an agreement with your landlord about works and compensation under the protocol, you can commence your claim. </a:t>
            </a:r>
          </a:p>
          <a:p>
            <a:pPr algn="just"/>
            <a:r>
              <a:rPr lang="en-GB" sz="5600" b="1" dirty="0"/>
              <a:t>Commencing a claim – things to consider: </a:t>
            </a:r>
          </a:p>
          <a:p>
            <a:pPr lvl="1" algn="just"/>
            <a:r>
              <a:rPr lang="en-GB" sz="5600" b="1" dirty="0"/>
              <a:t>Funding</a:t>
            </a:r>
          </a:p>
          <a:p>
            <a:pPr lvl="2" algn="just"/>
            <a:r>
              <a:rPr lang="en-GB" sz="5600" b="1" dirty="0"/>
              <a:t>Legal aid:</a:t>
            </a:r>
          </a:p>
          <a:p>
            <a:pPr lvl="3" algn="just"/>
            <a:r>
              <a:rPr lang="en-GB" sz="5600" dirty="0"/>
              <a:t>Is available to fund a disrepair case where there is a serious risk of harm to health. </a:t>
            </a:r>
          </a:p>
          <a:p>
            <a:pPr lvl="3" algn="just"/>
            <a:r>
              <a:rPr lang="en-GB" sz="5600" dirty="0"/>
              <a:t>However, this will not fund a claim for compensation.</a:t>
            </a:r>
          </a:p>
          <a:p>
            <a:pPr lvl="3" algn="just"/>
            <a:r>
              <a:rPr lang="en-GB" sz="5600" dirty="0"/>
              <a:t>If your landlord has already started possession proceedings against you, you may be able to obtain legal aid to counter claim against your landlord for the disrepair. </a:t>
            </a:r>
          </a:p>
          <a:p>
            <a:pPr lvl="2" algn="just"/>
            <a:r>
              <a:rPr lang="en-GB" sz="5600" dirty="0"/>
              <a:t>May be possible to get a solicitor to act under a “</a:t>
            </a:r>
            <a:r>
              <a:rPr lang="en-GB" sz="5600" b="1" dirty="0"/>
              <a:t>No Win, No Fee” </a:t>
            </a:r>
            <a:r>
              <a:rPr lang="en-GB" sz="5600" dirty="0"/>
              <a:t>agreement. </a:t>
            </a:r>
          </a:p>
          <a:p>
            <a:endParaRPr lang="en-US" dirty="0"/>
          </a:p>
        </p:txBody>
      </p:sp>
      <p:sp>
        <p:nvSpPr>
          <p:cNvPr id="10" name="Slide Number Placeholder 9"/>
          <p:cNvSpPr>
            <a:spLocks noGrp="1"/>
          </p:cNvSpPr>
          <p:nvPr>
            <p:ph type="sldNum" sz="quarter" idx="12"/>
          </p:nvPr>
        </p:nvSpPr>
        <p:spPr/>
        <p:txBody>
          <a:bodyPr/>
          <a:lstStyle/>
          <a:p>
            <a:fld id="{3FF02F06-FE86-4935-BA5C-33258BD8D078}" type="slidenum">
              <a:rPr lang="en-GB" smtClean="0"/>
              <a:t>13</a:t>
            </a:fld>
            <a:endParaRPr lang="en-GB"/>
          </a:p>
        </p:txBody>
      </p:sp>
    </p:spTree>
    <p:extLst>
      <p:ext uri="{BB962C8B-B14F-4D97-AF65-F5344CB8AC3E}">
        <p14:creationId xmlns:p14="http://schemas.microsoft.com/office/powerpoint/2010/main" val="1748036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a:t>Court proceedings – civil (continued) </a:t>
            </a:r>
            <a:endParaRPr lang="en-GB" dirty="0"/>
          </a:p>
        </p:txBody>
      </p:sp>
      <p:sp>
        <p:nvSpPr>
          <p:cNvPr id="3" name="Content Placeholder 2"/>
          <p:cNvSpPr>
            <a:spLocks noGrp="1"/>
          </p:cNvSpPr>
          <p:nvPr>
            <p:ph idx="1"/>
          </p:nvPr>
        </p:nvSpPr>
        <p:spPr/>
        <p:txBody>
          <a:bodyPr>
            <a:normAutofit fontScale="25000" lnSpcReduction="20000"/>
          </a:bodyPr>
          <a:lstStyle/>
          <a:p>
            <a:pPr algn="just"/>
            <a:r>
              <a:rPr lang="en-GB" sz="5600" b="1" dirty="0"/>
              <a:t>Will I be able to recover my legal costs? </a:t>
            </a:r>
          </a:p>
          <a:p>
            <a:pPr lvl="1" algn="just"/>
            <a:r>
              <a:rPr lang="en-GB" sz="5600" dirty="0"/>
              <a:t>General rule is that the loser pays the winner’s legal costs</a:t>
            </a:r>
          </a:p>
          <a:p>
            <a:pPr lvl="2" algn="just"/>
            <a:r>
              <a:rPr lang="en-GB" sz="5600" dirty="0"/>
              <a:t>However, there are 3 different tracks that your claim could be allocated to. </a:t>
            </a:r>
          </a:p>
          <a:p>
            <a:pPr lvl="3" algn="just"/>
            <a:r>
              <a:rPr lang="en-GB" sz="5600" dirty="0"/>
              <a:t>If your claim for works and compensation is worth less than £1000 or your claim is for compensation only but worth less than £10,000, your claim will be allocated to the small claims track; meaning that you are unlikely to be able to recover your legal costs. </a:t>
            </a:r>
          </a:p>
          <a:p>
            <a:pPr lvl="3" algn="just"/>
            <a:r>
              <a:rPr lang="en-GB" sz="5600" dirty="0"/>
              <a:t>If your claim is worth more than the amounts specified, it should be allocated to either the fast-track or multi-track, where you should be able to recover most of your legal costs? </a:t>
            </a:r>
          </a:p>
          <a:p>
            <a:pPr algn="just"/>
            <a:r>
              <a:rPr lang="en-GB" sz="5600" b="1" dirty="0"/>
              <a:t>Defences </a:t>
            </a:r>
          </a:p>
          <a:p>
            <a:pPr lvl="1" algn="just"/>
            <a:r>
              <a:rPr lang="en-GB" sz="5600" dirty="0"/>
              <a:t>Will your landlord be able to defend the claim? </a:t>
            </a:r>
          </a:p>
          <a:p>
            <a:pPr lvl="2" algn="just"/>
            <a:r>
              <a:rPr lang="en-GB" sz="5600" dirty="0"/>
              <a:t>Have you told them about the issues? </a:t>
            </a:r>
          </a:p>
          <a:p>
            <a:pPr lvl="2" algn="just"/>
            <a:r>
              <a:rPr lang="en-GB" sz="5600" dirty="0"/>
              <a:t>Is your landlord responsible for the defects? </a:t>
            </a:r>
          </a:p>
          <a:p>
            <a:pPr lvl="2" algn="just"/>
            <a:r>
              <a:rPr lang="en-GB" sz="5600" dirty="0"/>
              <a:t>Have you caused or contributed towards the conditions at the property? </a:t>
            </a:r>
          </a:p>
          <a:p>
            <a:pPr lvl="2" algn="just"/>
            <a:r>
              <a:rPr lang="en-GB" sz="5600" dirty="0"/>
              <a:t>Limitation issues? 	</a:t>
            </a:r>
          </a:p>
          <a:p>
            <a:pPr lvl="3" algn="just"/>
            <a:r>
              <a:rPr lang="en-GB" sz="5600" dirty="0"/>
              <a:t>There is a 6 year time limit on all disrepair cases (12 years for leaseholders) and 3 years if your claim includes personal injury resulting from the disrepair. </a:t>
            </a:r>
          </a:p>
          <a:p>
            <a:pPr algn="just"/>
            <a:r>
              <a:rPr lang="en-GB" sz="5600" b="1" dirty="0"/>
              <a:t>Remedies</a:t>
            </a:r>
          </a:p>
          <a:p>
            <a:pPr lvl="1" algn="just"/>
            <a:r>
              <a:rPr lang="en-GB" sz="5600" dirty="0"/>
              <a:t>You can seek a court order requiring repair or treatment works to be carried out.  You can also claim compensation for the distress and inconvenience of living with the problems, and any specific financial losses that you have suffered. </a:t>
            </a:r>
          </a:p>
          <a:p>
            <a:pPr>
              <a:tabLst>
                <a:tab pos="2687638" algn="l"/>
                <a:tab pos="5653088" algn="l"/>
              </a:tabLst>
            </a:pPr>
            <a:endParaRPr lang="en-US" dirty="0"/>
          </a:p>
          <a:p>
            <a:endParaRPr lang="en-US" dirty="0"/>
          </a:p>
        </p:txBody>
      </p:sp>
      <p:sp>
        <p:nvSpPr>
          <p:cNvPr id="10" name="Slide Number Placeholder 9"/>
          <p:cNvSpPr>
            <a:spLocks noGrp="1"/>
          </p:cNvSpPr>
          <p:nvPr>
            <p:ph type="sldNum" sz="quarter" idx="12"/>
          </p:nvPr>
        </p:nvSpPr>
        <p:spPr/>
        <p:txBody>
          <a:bodyPr/>
          <a:lstStyle/>
          <a:p>
            <a:fld id="{3FF02F06-FE86-4935-BA5C-33258BD8D078}" type="slidenum">
              <a:rPr lang="en-GB" smtClean="0"/>
              <a:t>14</a:t>
            </a:fld>
            <a:endParaRPr lang="en-GB"/>
          </a:p>
        </p:txBody>
      </p:sp>
    </p:spTree>
    <p:extLst>
      <p:ext uri="{BB962C8B-B14F-4D97-AF65-F5344CB8AC3E}">
        <p14:creationId xmlns:p14="http://schemas.microsoft.com/office/powerpoint/2010/main" val="4029192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a:t>Court Proceedings – criminal </a:t>
            </a:r>
            <a:endParaRPr lang="en-GB" dirty="0"/>
          </a:p>
        </p:txBody>
      </p:sp>
      <p:sp>
        <p:nvSpPr>
          <p:cNvPr id="3" name="Content Placeholder 2"/>
          <p:cNvSpPr>
            <a:spLocks noGrp="1"/>
          </p:cNvSpPr>
          <p:nvPr>
            <p:ph idx="1"/>
          </p:nvPr>
        </p:nvSpPr>
        <p:spPr>
          <a:xfrm>
            <a:off x="430213" y="1640328"/>
            <a:ext cx="8283575" cy="4716022"/>
          </a:xfrm>
        </p:spPr>
        <p:txBody>
          <a:bodyPr>
            <a:normAutofit fontScale="62500" lnSpcReduction="20000"/>
          </a:bodyPr>
          <a:lstStyle/>
          <a:p>
            <a:pPr algn="just"/>
            <a:r>
              <a:rPr lang="en-GB" b="1" dirty="0"/>
              <a:t>Magistrates’ Court (statutory nuisance) </a:t>
            </a:r>
          </a:p>
          <a:p>
            <a:pPr lvl="2" algn="just"/>
            <a:r>
              <a:rPr lang="en-GB" sz="2000" dirty="0"/>
              <a:t>If there is a statutory nuisance as defined by s.79 of the Environmental Protection Act 1990, you may be able to bring a private prosecution against the person responsible, such as your landlord. </a:t>
            </a:r>
          </a:p>
          <a:p>
            <a:pPr lvl="2" algn="just"/>
            <a:r>
              <a:rPr lang="en-GB" sz="2000" b="1" dirty="0"/>
              <a:t>Funding: </a:t>
            </a:r>
          </a:p>
          <a:p>
            <a:pPr lvl="3" algn="just"/>
            <a:r>
              <a:rPr lang="en-GB" sz="2000" dirty="0"/>
              <a:t>As mentioned previously, legal aid is available where there is a serious risk of harm to health and should be available to investigate a prosecution and serve an abatement notice. However, this will not fund a private prosecution in the Magistrate’s court. A solicitor may be able to offer you a “no win, no fee” agreement. </a:t>
            </a:r>
          </a:p>
          <a:p>
            <a:pPr lvl="2" algn="just"/>
            <a:r>
              <a:rPr lang="en-GB" sz="2000" dirty="0"/>
              <a:t>Before starting court proceedings, you will have needed to have served a notice on your landlord, giving them 21 days to abate the nuisance (i.e. to get rid of the nuisance) and telling them that if they do not, court proceedings will be issued. </a:t>
            </a:r>
          </a:p>
          <a:p>
            <a:pPr lvl="2" algn="just"/>
            <a:r>
              <a:rPr lang="en-GB" sz="2000" dirty="0"/>
              <a:t>If your landlord abates the nuisance within the 21 days, even if it is likely to reoccur, you will be unable to proceed with the prosecution. One of the common ways that this is done in damp and mould cases, is by the landlord carrying out a mould wash and/ or repainting, to get rid of the mould. </a:t>
            </a:r>
          </a:p>
          <a:p>
            <a:pPr lvl="2" algn="just"/>
            <a:r>
              <a:rPr lang="en-GB" sz="2000" dirty="0"/>
              <a:t>However, if your landlord does not, you can bring the prosecution in the Magistrates’ court by ‘laying an information’. </a:t>
            </a:r>
          </a:p>
          <a:p>
            <a:pPr lvl="3" algn="just"/>
            <a:r>
              <a:rPr lang="en-GB" sz="2000" dirty="0"/>
              <a:t>The ‘information’ sets out the details of the alleged offence. This is sent to the landlord with a summons, requiring them to attend a plea hearing. </a:t>
            </a:r>
          </a:p>
          <a:p>
            <a:pPr lvl="2" algn="just"/>
            <a:r>
              <a:rPr lang="en-GB" sz="2000" b="1" dirty="0"/>
              <a:t>Remedies: </a:t>
            </a:r>
          </a:p>
          <a:p>
            <a:pPr lvl="3" algn="just"/>
            <a:r>
              <a:rPr lang="en-GB" sz="2000" dirty="0"/>
              <a:t>The court could make an abatement order, requiring your landlord to remedy the disrepair or defect causing the nuisance. </a:t>
            </a:r>
          </a:p>
          <a:p>
            <a:pPr lvl="3" algn="just"/>
            <a:r>
              <a:rPr lang="en-GB" sz="2000" dirty="0"/>
              <a:t>The Magistrates’ Court also has power to order your landlord to pay a fine or pay compensation to anyone affected by the nuisance. However, they are more cautious and less generous in awarding compensation than the County Court. </a:t>
            </a:r>
          </a:p>
          <a:p>
            <a:pPr>
              <a:tabLst>
                <a:tab pos="2687638" algn="l"/>
                <a:tab pos="5653088" algn="l"/>
              </a:tabLst>
            </a:pPr>
            <a:endParaRPr lang="en-US" dirty="0"/>
          </a:p>
          <a:p>
            <a:endParaRPr lang="en-US" dirty="0"/>
          </a:p>
        </p:txBody>
      </p:sp>
      <p:sp>
        <p:nvSpPr>
          <p:cNvPr id="10" name="Slide Number Placeholder 9"/>
          <p:cNvSpPr>
            <a:spLocks noGrp="1"/>
          </p:cNvSpPr>
          <p:nvPr>
            <p:ph type="sldNum" sz="quarter" idx="12"/>
          </p:nvPr>
        </p:nvSpPr>
        <p:spPr/>
        <p:txBody>
          <a:bodyPr/>
          <a:lstStyle/>
          <a:p>
            <a:fld id="{3FF02F06-FE86-4935-BA5C-33258BD8D078}" type="slidenum">
              <a:rPr lang="en-GB" smtClean="0"/>
              <a:t>15</a:t>
            </a:fld>
            <a:endParaRPr lang="en-GB"/>
          </a:p>
        </p:txBody>
      </p:sp>
    </p:spTree>
    <p:extLst>
      <p:ext uri="{BB962C8B-B14F-4D97-AF65-F5344CB8AC3E}">
        <p14:creationId xmlns:p14="http://schemas.microsoft.com/office/powerpoint/2010/main" val="1672512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a:t>Court Proceedings – criminal (continued)</a:t>
            </a:r>
            <a:endParaRPr lang="en-GB" dirty="0"/>
          </a:p>
        </p:txBody>
      </p:sp>
      <p:sp>
        <p:nvSpPr>
          <p:cNvPr id="3" name="Content Placeholder 2"/>
          <p:cNvSpPr>
            <a:spLocks noGrp="1"/>
          </p:cNvSpPr>
          <p:nvPr>
            <p:ph idx="1"/>
          </p:nvPr>
        </p:nvSpPr>
        <p:spPr>
          <a:xfrm>
            <a:off x="430214" y="2023575"/>
            <a:ext cx="8283575" cy="4422775"/>
          </a:xfrm>
        </p:spPr>
        <p:txBody>
          <a:bodyPr>
            <a:normAutofit/>
          </a:bodyPr>
          <a:lstStyle/>
          <a:p>
            <a:pPr marL="285750" indent="-285750" algn="just">
              <a:buFont typeface="Arial" panose="020B0604020202020204" pitchFamily="34" charset="0"/>
              <a:buChar char="•"/>
            </a:pPr>
            <a:r>
              <a:rPr lang="en-GB" sz="1400" dirty="0"/>
              <a:t>As mentioned earlier, if you are not a council tenant, you can ask your local authority’s Environmental Health Department to inspect. This route is not available to local authority tenants, as the local authority cannot take action against itself. </a:t>
            </a:r>
          </a:p>
          <a:p>
            <a:pPr lvl="2" algn="just"/>
            <a:r>
              <a:rPr lang="en-GB" sz="1400" dirty="0"/>
              <a:t>If they are satisfied that a statutory nuisance exists, is likely to occur or recur, they must serve an abatement notice requiring the abatement of the nuisance, prohibiting or restricting the recurrence of the nuisance and requiring steps to be taken within a specified period of time. </a:t>
            </a:r>
          </a:p>
          <a:p>
            <a:pPr lvl="2" algn="just"/>
            <a:r>
              <a:rPr lang="en-GB" sz="1400" dirty="0"/>
              <a:t>The abatement notice will state that works must be carried out in the notice or that your landlord can appeal to the magistrates court within 21 days of service of the notice. </a:t>
            </a:r>
          </a:p>
          <a:p>
            <a:pPr lvl="2" algn="just"/>
            <a:r>
              <a:rPr lang="en-GB" sz="1400" dirty="0"/>
              <a:t>If your landlord doesn’t appeal or comply with the notice, they will be guilty of an offence and can be fined. </a:t>
            </a:r>
          </a:p>
          <a:p>
            <a:pPr lvl="2" algn="just"/>
            <a:r>
              <a:rPr lang="en-GB" sz="1400" dirty="0"/>
              <a:t>If your local authority fails to investigate and serve a notice, if appropriate, you may be able to challenge this by way of judicial review proceedings. This is not straightforward and you should seek legal advice.</a:t>
            </a:r>
          </a:p>
          <a:p>
            <a:endParaRPr lang="en-US" dirty="0"/>
          </a:p>
        </p:txBody>
      </p:sp>
      <p:sp>
        <p:nvSpPr>
          <p:cNvPr id="10" name="Slide Number Placeholder 9"/>
          <p:cNvSpPr>
            <a:spLocks noGrp="1"/>
          </p:cNvSpPr>
          <p:nvPr>
            <p:ph type="sldNum" sz="quarter" idx="12"/>
          </p:nvPr>
        </p:nvSpPr>
        <p:spPr/>
        <p:txBody>
          <a:bodyPr/>
          <a:lstStyle/>
          <a:p>
            <a:fld id="{3FF02F06-FE86-4935-BA5C-33258BD8D078}" type="slidenum">
              <a:rPr lang="en-GB" smtClean="0"/>
              <a:t>16</a:t>
            </a:fld>
            <a:endParaRPr lang="en-GB"/>
          </a:p>
        </p:txBody>
      </p:sp>
    </p:spTree>
    <p:extLst>
      <p:ext uri="{BB962C8B-B14F-4D97-AF65-F5344CB8AC3E}">
        <p14:creationId xmlns:p14="http://schemas.microsoft.com/office/powerpoint/2010/main" val="2965054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a:t>Evidence</a:t>
            </a:r>
            <a:r>
              <a:rPr lang="en-GB" dirty="0"/>
              <a:t> </a:t>
            </a:r>
          </a:p>
        </p:txBody>
      </p:sp>
      <p:sp>
        <p:nvSpPr>
          <p:cNvPr id="3" name="Content Placeholder 2"/>
          <p:cNvSpPr>
            <a:spLocks noGrp="1"/>
          </p:cNvSpPr>
          <p:nvPr>
            <p:ph idx="1"/>
          </p:nvPr>
        </p:nvSpPr>
        <p:spPr/>
        <p:txBody>
          <a:bodyPr>
            <a:normAutofit/>
          </a:bodyPr>
          <a:lstStyle/>
          <a:p>
            <a:pPr marL="285750" indent="-285750" algn="just">
              <a:buFont typeface="Arial" panose="020B0604020202020204" pitchFamily="34" charset="0"/>
              <a:buChar char="•"/>
            </a:pPr>
            <a:r>
              <a:rPr lang="en-GB" sz="1400" dirty="0"/>
              <a:t>Whichever of the steps above that you decide to take, you will need evidence. </a:t>
            </a:r>
          </a:p>
          <a:p>
            <a:pPr marL="285750" indent="-285750" algn="just">
              <a:buFont typeface="Arial" panose="020B0604020202020204" pitchFamily="34" charset="0"/>
              <a:buChar char="•"/>
            </a:pPr>
            <a:r>
              <a:rPr lang="en-GB" sz="1400" dirty="0"/>
              <a:t>This could include:</a:t>
            </a:r>
          </a:p>
          <a:p>
            <a:pPr lvl="2" algn="just"/>
            <a:r>
              <a:rPr lang="en-GB" sz="1400" dirty="0"/>
              <a:t>keeping copies of any letters or emails you sent to and received from your landlord or their agent</a:t>
            </a:r>
          </a:p>
          <a:p>
            <a:pPr lvl="2" algn="just"/>
            <a:r>
              <a:rPr lang="en-GB" sz="1400" dirty="0"/>
              <a:t>details of telephone calls when you reported the issues to your landlord </a:t>
            </a:r>
          </a:p>
          <a:p>
            <a:pPr lvl="2" algn="just"/>
            <a:r>
              <a:rPr lang="en-GB" sz="1400" dirty="0"/>
              <a:t>taking and dating photographs of the repair, particularly if the problem gets worse over time, and of damaged belongings.</a:t>
            </a:r>
          </a:p>
          <a:p>
            <a:pPr lvl="2" algn="just"/>
            <a:r>
              <a:rPr lang="en-GB" sz="1400" dirty="0"/>
              <a:t>keeping any belongings or taking photographs of belongings that have been damaged because of the repair problem. For example, clothes or furnishings damaged by mould. Make a note of how much they cost you or keep receipts if you have to buy new things to replace them. </a:t>
            </a:r>
          </a:p>
          <a:p>
            <a:pPr lvl="2" algn="just"/>
            <a:r>
              <a:rPr lang="en-GB" sz="1400" dirty="0"/>
              <a:t>keeping a note of any medical visits if you are injured or made ill by the repair problem</a:t>
            </a:r>
          </a:p>
          <a:p>
            <a:pPr lvl="2" algn="just"/>
            <a:r>
              <a:rPr lang="en-GB" sz="1400" dirty="0"/>
              <a:t>any expert evidence you may have, for example, reports from a surveyor or an Environmental Health Officer. </a:t>
            </a:r>
          </a:p>
          <a:p>
            <a:pPr>
              <a:tabLst>
                <a:tab pos="2687638" algn="l"/>
                <a:tab pos="5653088" algn="l"/>
              </a:tabLst>
            </a:pPr>
            <a:endParaRPr lang="en-US" dirty="0"/>
          </a:p>
          <a:p>
            <a:endParaRPr lang="en-US" dirty="0"/>
          </a:p>
        </p:txBody>
      </p:sp>
      <p:sp>
        <p:nvSpPr>
          <p:cNvPr id="10" name="Slide Number Placeholder 9"/>
          <p:cNvSpPr>
            <a:spLocks noGrp="1"/>
          </p:cNvSpPr>
          <p:nvPr>
            <p:ph type="sldNum" sz="quarter" idx="12"/>
          </p:nvPr>
        </p:nvSpPr>
        <p:spPr/>
        <p:txBody>
          <a:bodyPr/>
          <a:lstStyle/>
          <a:p>
            <a:fld id="{3FF02F06-FE86-4935-BA5C-33258BD8D078}" type="slidenum">
              <a:rPr lang="en-GB" smtClean="0"/>
              <a:t>17</a:t>
            </a:fld>
            <a:endParaRPr lang="en-GB"/>
          </a:p>
        </p:txBody>
      </p:sp>
    </p:spTree>
    <p:extLst>
      <p:ext uri="{BB962C8B-B14F-4D97-AF65-F5344CB8AC3E}">
        <p14:creationId xmlns:p14="http://schemas.microsoft.com/office/powerpoint/2010/main" val="523243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a:t>Compensation</a:t>
            </a:r>
            <a:endParaRPr lang="en-GB" dirty="0"/>
          </a:p>
        </p:txBody>
      </p:sp>
      <p:sp>
        <p:nvSpPr>
          <p:cNvPr id="3" name="Content Placeholder 2"/>
          <p:cNvSpPr>
            <a:spLocks noGrp="1"/>
          </p:cNvSpPr>
          <p:nvPr>
            <p:ph idx="1"/>
          </p:nvPr>
        </p:nvSpPr>
        <p:spPr/>
        <p:txBody>
          <a:bodyPr>
            <a:normAutofit fontScale="92500" lnSpcReduction="10000"/>
          </a:bodyPr>
          <a:lstStyle/>
          <a:p>
            <a:pPr marL="285750" indent="-285750" algn="just">
              <a:buFont typeface="Arial" panose="020B0604020202020204" pitchFamily="34" charset="0"/>
              <a:buChar char="•"/>
            </a:pPr>
            <a:r>
              <a:rPr lang="en-GB" sz="1400" dirty="0"/>
              <a:t>If you have reported the issues to your landlord, but they have failed to carry out repairs for which they are responsible for, or failed to remedy a nuisance within a reasonable time, you may be able to claim compensation for their breach. </a:t>
            </a:r>
          </a:p>
          <a:p>
            <a:pPr marL="285750" indent="-285750" algn="just">
              <a:buFont typeface="Arial" panose="020B0604020202020204" pitchFamily="34" charset="0"/>
              <a:buChar char="•"/>
            </a:pPr>
            <a:r>
              <a:rPr lang="en-GB" sz="1400" dirty="0"/>
              <a:t>The purpose of compensation is to put you in the position you would have been had your landlord not failed to carry out repairs. It is not to punish your landlord. </a:t>
            </a:r>
          </a:p>
          <a:p>
            <a:pPr marL="285750" indent="-285750" algn="just">
              <a:buFont typeface="Arial" panose="020B0604020202020204" pitchFamily="34" charset="0"/>
              <a:buChar char="•"/>
            </a:pPr>
            <a:r>
              <a:rPr lang="en-GB" sz="1400" b="1" dirty="0"/>
              <a:t>Compensation or ‘damages’ can be split into:</a:t>
            </a:r>
          </a:p>
          <a:p>
            <a:pPr lvl="2" algn="just"/>
            <a:r>
              <a:rPr lang="en-GB" sz="1400" b="1" dirty="0"/>
              <a:t>General damages </a:t>
            </a:r>
            <a:r>
              <a:rPr lang="en-GB" sz="1400" dirty="0"/>
              <a:t>– for the distress and inconvenience caused by having to live with the disrepair; and </a:t>
            </a:r>
          </a:p>
          <a:p>
            <a:pPr lvl="2" algn="just"/>
            <a:r>
              <a:rPr lang="en-GB" sz="1400" b="1" dirty="0"/>
              <a:t>Special damages </a:t>
            </a:r>
            <a:r>
              <a:rPr lang="en-GB" sz="1400" dirty="0"/>
              <a:t>– this covers belongings that have been damaged due to the disrepair, such as carpet, furniture. It also covers out of pocket expenses, such as additional cleaning products and redecoration. </a:t>
            </a:r>
          </a:p>
          <a:p>
            <a:pPr marL="285750" indent="-285750" algn="just">
              <a:buFont typeface="Arial" panose="020B0604020202020204" pitchFamily="34" charset="0"/>
              <a:buChar char="•"/>
            </a:pPr>
            <a:r>
              <a:rPr lang="en-GB" sz="1400" dirty="0"/>
              <a:t>Each case will be different and compensation is based on what has happened and what damage you have suffered. </a:t>
            </a:r>
          </a:p>
          <a:p>
            <a:pPr marL="285750" indent="-285750" algn="just">
              <a:buFont typeface="Arial" panose="020B0604020202020204" pitchFamily="34" charset="0"/>
              <a:buChar char="•"/>
            </a:pPr>
            <a:r>
              <a:rPr lang="en-GB" sz="1400" b="1" dirty="0"/>
              <a:t>Limitation:</a:t>
            </a:r>
          </a:p>
          <a:p>
            <a:pPr lvl="2" algn="just"/>
            <a:r>
              <a:rPr lang="en-GB" sz="1400" dirty="0"/>
              <a:t>If you are a tenant, you are only entitled to compensation for disrepair </a:t>
            </a:r>
            <a:r>
              <a:rPr lang="en-GB" sz="1400" b="1" dirty="0"/>
              <a:t>and nuisance</a:t>
            </a:r>
            <a:r>
              <a:rPr lang="en-GB" sz="1400" dirty="0"/>
              <a:t> for the six year period immediately before issue of the court proceedings. </a:t>
            </a:r>
          </a:p>
          <a:p>
            <a:pPr lvl="2" algn="just"/>
            <a:r>
              <a:rPr lang="en-GB" sz="1400" dirty="0"/>
              <a:t>This is 12 years if you are a leaseholder. </a:t>
            </a:r>
          </a:p>
          <a:p>
            <a:pPr lvl="2" algn="just"/>
            <a:r>
              <a:rPr lang="en-GB" sz="1400" dirty="0"/>
              <a:t>However, this may be limited to three years if you also have a claim for damage to your health.</a:t>
            </a:r>
          </a:p>
          <a:p>
            <a:pPr marL="285750" indent="-285750" algn="just">
              <a:buFont typeface="Arial" panose="020B0604020202020204" pitchFamily="34" charset="0"/>
              <a:buChar char="•"/>
            </a:pPr>
            <a:r>
              <a:rPr lang="en-GB" sz="1400" dirty="0"/>
              <a:t>You will also be expected to have taken reasonable steps to mitigate your loss, such as putting a bucket under a leak, rather than allowing it to rot the floorboards, reporting repairs straight away or allowing your landlord access. If your action or lack of it, constitutes a failure to mitigate, this may result in a reduction in the compensation payable. </a:t>
            </a:r>
          </a:p>
          <a:p>
            <a:pPr>
              <a:tabLst>
                <a:tab pos="2687638" algn="l"/>
                <a:tab pos="5653088" algn="l"/>
              </a:tabLst>
            </a:pPr>
            <a:endParaRPr lang="en-US" dirty="0"/>
          </a:p>
          <a:p>
            <a:endParaRPr lang="en-US" dirty="0"/>
          </a:p>
        </p:txBody>
      </p:sp>
      <p:sp>
        <p:nvSpPr>
          <p:cNvPr id="10" name="Slide Number Placeholder 9"/>
          <p:cNvSpPr>
            <a:spLocks noGrp="1"/>
          </p:cNvSpPr>
          <p:nvPr>
            <p:ph type="sldNum" sz="quarter" idx="12"/>
          </p:nvPr>
        </p:nvSpPr>
        <p:spPr/>
        <p:txBody>
          <a:bodyPr/>
          <a:lstStyle/>
          <a:p>
            <a:fld id="{3FF02F06-FE86-4935-BA5C-33258BD8D078}" type="slidenum">
              <a:rPr lang="en-GB" smtClean="0"/>
              <a:t>18</a:t>
            </a:fld>
            <a:endParaRPr lang="en-GB"/>
          </a:p>
        </p:txBody>
      </p:sp>
    </p:spTree>
    <p:extLst>
      <p:ext uri="{BB962C8B-B14F-4D97-AF65-F5344CB8AC3E}">
        <p14:creationId xmlns:p14="http://schemas.microsoft.com/office/powerpoint/2010/main" val="3949735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a:t>Can you get a transfer? </a:t>
            </a:r>
            <a:endParaRPr lang="en-GB" dirty="0"/>
          </a:p>
        </p:txBody>
      </p:sp>
      <p:sp>
        <p:nvSpPr>
          <p:cNvPr id="3" name="Content Placeholder 2"/>
          <p:cNvSpPr>
            <a:spLocks noGrp="1"/>
          </p:cNvSpPr>
          <p:nvPr>
            <p:ph idx="1"/>
          </p:nvPr>
        </p:nvSpPr>
        <p:spPr/>
        <p:txBody>
          <a:bodyPr>
            <a:normAutofit lnSpcReduction="10000"/>
          </a:bodyPr>
          <a:lstStyle/>
          <a:p>
            <a:pPr algn="just"/>
            <a:r>
              <a:rPr lang="en-GB" sz="1400" b="1" dirty="0"/>
              <a:t>Council or Housing Association tenants:</a:t>
            </a:r>
          </a:p>
          <a:p>
            <a:pPr lvl="1" algn="just"/>
            <a:r>
              <a:rPr lang="en-GB" sz="1400" dirty="0"/>
              <a:t>You can ask your landlord to move you, but you cannot force them to do this. </a:t>
            </a:r>
          </a:p>
          <a:p>
            <a:pPr lvl="2" algn="just"/>
            <a:r>
              <a:rPr lang="en-GB" sz="1400" dirty="0"/>
              <a:t>They may decide to move you in any event to carry out repairs. </a:t>
            </a:r>
          </a:p>
          <a:p>
            <a:pPr lvl="1" algn="just"/>
            <a:r>
              <a:rPr lang="en-GB" sz="1400" dirty="0"/>
              <a:t>You may need to be moved out temporarily for the works. This will depend upon the nature of the proposed works. </a:t>
            </a:r>
          </a:p>
          <a:p>
            <a:pPr lvl="2" algn="just"/>
            <a:r>
              <a:rPr lang="en-GB" sz="1400" dirty="0"/>
              <a:t>It is therefore sensible to ask questions about the nature of the work your landlord is planning on carrying out. If you will not be able to use facilities, ask them what they propose for you to do? </a:t>
            </a:r>
          </a:p>
          <a:p>
            <a:pPr lvl="1" algn="just"/>
            <a:r>
              <a:rPr lang="en-GB" sz="1400" dirty="0"/>
              <a:t>Potential for a mutual exchange – but the issues are likely to be noticed upon inspection. However, another tenant may be happy to exchange, despite the issues. </a:t>
            </a:r>
          </a:p>
          <a:p>
            <a:pPr lvl="1" algn="just"/>
            <a:r>
              <a:rPr lang="en-GB" sz="1400" dirty="0"/>
              <a:t>Information on transfers and mutual exchanges can be obtained from your landlord, either online or request a paper copy by phone. </a:t>
            </a:r>
          </a:p>
          <a:p>
            <a:pPr algn="just"/>
            <a:r>
              <a:rPr lang="en-GB" sz="1400" b="1" dirty="0"/>
              <a:t>Private tenants </a:t>
            </a:r>
          </a:p>
          <a:p>
            <a:pPr lvl="1" algn="just"/>
            <a:r>
              <a:rPr lang="en-GB" sz="1400" dirty="0"/>
              <a:t>As is the case for council or housing association tenants, you can ask to be moved, but cannot force your landlord to move you. </a:t>
            </a:r>
          </a:p>
          <a:p>
            <a:pPr lvl="1" algn="just"/>
            <a:r>
              <a:rPr lang="en-GB" sz="1400" dirty="0"/>
              <a:t>Private landlords are a lot less likely to have alternative accommodation for you to move to, even temporarily. </a:t>
            </a:r>
          </a:p>
          <a:p>
            <a:pPr lvl="1" algn="just"/>
            <a:r>
              <a:rPr lang="en-GB" sz="1400" dirty="0"/>
              <a:t>However, even if you are unable to be moved, you should always ask questions about the works, such as details of the works and the estimated duration. </a:t>
            </a:r>
          </a:p>
          <a:p>
            <a:pPr>
              <a:tabLst>
                <a:tab pos="2687638" algn="l"/>
                <a:tab pos="5653088" algn="l"/>
              </a:tabLst>
            </a:pPr>
            <a:endParaRPr lang="en-US" dirty="0"/>
          </a:p>
          <a:p>
            <a:endParaRPr lang="en-US" dirty="0"/>
          </a:p>
        </p:txBody>
      </p:sp>
      <p:sp>
        <p:nvSpPr>
          <p:cNvPr id="9" name="Date Placeholder 8"/>
          <p:cNvSpPr>
            <a:spLocks noGrp="1"/>
          </p:cNvSpPr>
          <p:nvPr>
            <p:ph type="dt" sz="half" idx="10"/>
          </p:nvPr>
        </p:nvSpPr>
        <p:spPr/>
        <p:txBody>
          <a:bodyPr/>
          <a:lstStyle/>
          <a:p>
            <a:r>
              <a:rPr lang="en-US"/>
              <a:t>29/04/2013</a:t>
            </a:r>
            <a:endParaRPr lang="en-GB"/>
          </a:p>
        </p:txBody>
      </p:sp>
      <p:sp>
        <p:nvSpPr>
          <p:cNvPr id="10" name="Slide Number Placeholder 9"/>
          <p:cNvSpPr>
            <a:spLocks noGrp="1"/>
          </p:cNvSpPr>
          <p:nvPr>
            <p:ph type="sldNum" sz="quarter" idx="12"/>
          </p:nvPr>
        </p:nvSpPr>
        <p:spPr/>
        <p:txBody>
          <a:bodyPr/>
          <a:lstStyle/>
          <a:p>
            <a:fld id="{3FF02F06-FE86-4935-BA5C-33258BD8D078}" type="slidenum">
              <a:rPr lang="en-GB" smtClean="0"/>
              <a:t>19</a:t>
            </a:fld>
            <a:endParaRPr lang="en-GB"/>
          </a:p>
        </p:txBody>
      </p:sp>
      <p:sp>
        <p:nvSpPr>
          <p:cNvPr id="11" name="Footer Placeholder 10"/>
          <p:cNvSpPr>
            <a:spLocks noGrp="1"/>
          </p:cNvSpPr>
          <p:nvPr>
            <p:ph type="ftr" sz="quarter" idx="11"/>
          </p:nvPr>
        </p:nvSpPr>
        <p:spPr/>
        <p:txBody>
          <a:bodyPr/>
          <a:lstStyle/>
          <a:p>
            <a:r>
              <a:rPr lang="en-AU"/>
              <a:t>Edit footer information via the Insert Footer command.</a:t>
            </a:r>
            <a:endParaRPr lang="en-GB"/>
          </a:p>
        </p:txBody>
      </p:sp>
    </p:spTree>
    <p:extLst>
      <p:ext uri="{BB962C8B-B14F-4D97-AF65-F5344CB8AC3E}">
        <p14:creationId xmlns:p14="http://schemas.microsoft.com/office/powerpoint/2010/main" val="168171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dirty="0"/>
              <a:t>Introduction </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GB" b="1" dirty="0"/>
              <a:t>Giles Peaker </a:t>
            </a:r>
            <a:r>
              <a:rPr lang="en-GB" dirty="0"/>
              <a:t>(Solicitor and Partner)</a:t>
            </a:r>
          </a:p>
          <a:p>
            <a:pPr marL="342900" indent="-342900">
              <a:buFont typeface="Arial" panose="020B0604020202020204" pitchFamily="34" charset="0"/>
              <a:buChar char="•"/>
            </a:pPr>
            <a:r>
              <a:rPr lang="en-GB" b="1" dirty="0"/>
              <a:t>Laura Lewis </a:t>
            </a:r>
            <a:r>
              <a:rPr lang="en-GB" dirty="0"/>
              <a:t>(Paralegal) </a:t>
            </a:r>
          </a:p>
          <a:p>
            <a:endParaRPr lang="en-US" dirty="0"/>
          </a:p>
        </p:txBody>
      </p:sp>
      <p:sp>
        <p:nvSpPr>
          <p:cNvPr id="10" name="Slide Number Placeholder 9"/>
          <p:cNvSpPr>
            <a:spLocks noGrp="1"/>
          </p:cNvSpPr>
          <p:nvPr>
            <p:ph type="sldNum" sz="quarter" idx="12"/>
          </p:nvPr>
        </p:nvSpPr>
        <p:spPr/>
        <p:txBody>
          <a:bodyPr/>
          <a:lstStyle/>
          <a:p>
            <a:fld id="{3FF02F06-FE86-4935-BA5C-33258BD8D078}" type="slidenum">
              <a:rPr lang="en-GB" smtClean="0"/>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a:t>Where can I get advice? </a:t>
            </a:r>
            <a:endParaRPr lang="en-GB" dirty="0"/>
          </a:p>
        </p:txBody>
      </p:sp>
      <p:sp>
        <p:nvSpPr>
          <p:cNvPr id="3" name="Content Placeholder 2"/>
          <p:cNvSpPr>
            <a:spLocks noGrp="1"/>
          </p:cNvSpPr>
          <p:nvPr>
            <p:ph idx="1"/>
          </p:nvPr>
        </p:nvSpPr>
        <p:spPr/>
        <p:txBody>
          <a:bodyPr>
            <a:normAutofit fontScale="92500" lnSpcReduction="10000"/>
          </a:bodyPr>
          <a:lstStyle/>
          <a:p>
            <a:pPr marL="285750" indent="-285750" algn="just">
              <a:buFont typeface="Arial" panose="020B0604020202020204" pitchFamily="34" charset="0"/>
              <a:buChar char="•"/>
            </a:pPr>
            <a:r>
              <a:rPr lang="en-GB" sz="1500" b="1" dirty="0"/>
              <a:t>Housing solicitors: </a:t>
            </a:r>
          </a:p>
          <a:p>
            <a:pPr lvl="2" algn="just"/>
            <a:r>
              <a:rPr lang="en-GB" sz="1300" b="1" dirty="0"/>
              <a:t>Anthony Gold </a:t>
            </a:r>
            <a:r>
              <a:rPr lang="en-GB" sz="1300" dirty="0"/>
              <a:t>- </a:t>
            </a:r>
            <a:r>
              <a:rPr lang="en-GB" sz="1300" dirty="0">
                <a:hlinkClick r:id="rId2"/>
              </a:rPr>
              <a:t>http://www.anthonygold.co.uk/</a:t>
            </a:r>
            <a:r>
              <a:rPr lang="en-GB" sz="1300" dirty="0"/>
              <a:t> or 0207 940 4000</a:t>
            </a:r>
          </a:p>
          <a:p>
            <a:pPr lvl="2" algn="just"/>
            <a:r>
              <a:rPr lang="en-GB" sz="1300" b="1" dirty="0" err="1"/>
              <a:t>Philcox</a:t>
            </a:r>
            <a:r>
              <a:rPr lang="en-GB" sz="1300" b="1" dirty="0"/>
              <a:t> </a:t>
            </a:r>
            <a:r>
              <a:rPr lang="en-GB" sz="1300" b="1" dirty="0" err="1"/>
              <a:t>Gray</a:t>
            </a:r>
            <a:r>
              <a:rPr lang="en-GB" sz="1300" b="1" dirty="0"/>
              <a:t> </a:t>
            </a:r>
            <a:r>
              <a:rPr lang="en-GB" sz="1300" dirty="0"/>
              <a:t>- </a:t>
            </a:r>
            <a:r>
              <a:rPr lang="en-GB" sz="1300" dirty="0">
                <a:hlinkClick r:id="rId3"/>
              </a:rPr>
              <a:t>http://philcoxgray.co.uk/</a:t>
            </a:r>
            <a:r>
              <a:rPr lang="en-GB" sz="1300" dirty="0"/>
              <a:t> or 020 3207 2074</a:t>
            </a:r>
          </a:p>
          <a:p>
            <a:pPr lvl="2" algn="just"/>
            <a:r>
              <a:rPr lang="en-GB" sz="1300" b="1" dirty="0" err="1"/>
              <a:t>Hockfield</a:t>
            </a:r>
            <a:r>
              <a:rPr lang="en-GB" sz="1300" b="1" dirty="0"/>
              <a:t> &amp; Co</a:t>
            </a:r>
            <a:r>
              <a:rPr lang="en-GB" sz="1300" dirty="0"/>
              <a:t>. - </a:t>
            </a:r>
            <a:r>
              <a:rPr lang="en-GB" sz="1300" dirty="0">
                <a:hlinkClick r:id="rId4"/>
              </a:rPr>
              <a:t>http://hockfield.co.uk/</a:t>
            </a:r>
            <a:r>
              <a:rPr lang="en-GB" sz="1300" dirty="0"/>
              <a:t> or 020 7582 8784</a:t>
            </a:r>
          </a:p>
          <a:p>
            <a:pPr lvl="2" algn="just"/>
            <a:r>
              <a:rPr lang="en-US" sz="1300" b="1" dirty="0"/>
              <a:t>Hodge Jones and Allen </a:t>
            </a:r>
            <a:r>
              <a:rPr lang="en-US" sz="1300" dirty="0"/>
              <a:t>- </a:t>
            </a:r>
            <a:r>
              <a:rPr lang="en-US" sz="1300" dirty="0">
                <a:hlinkClick r:id="rId5"/>
              </a:rPr>
              <a:t>https://www.hja.net/</a:t>
            </a:r>
            <a:r>
              <a:rPr lang="en-US" sz="1300" dirty="0"/>
              <a:t> or </a:t>
            </a:r>
            <a:r>
              <a:rPr lang="en-GB" sz="1300" dirty="0"/>
              <a:t>0808 250 9694</a:t>
            </a:r>
            <a:endParaRPr lang="en-US" sz="1300" dirty="0"/>
          </a:p>
          <a:p>
            <a:pPr lvl="2" algn="just"/>
            <a:r>
              <a:rPr lang="en-US" sz="1300" b="1" dirty="0"/>
              <a:t>Osbornes Law </a:t>
            </a:r>
            <a:r>
              <a:rPr lang="en-US" sz="1300" dirty="0"/>
              <a:t>– </a:t>
            </a:r>
            <a:r>
              <a:rPr lang="en-US" sz="1300" dirty="0">
                <a:hlinkClick r:id="rId6"/>
              </a:rPr>
              <a:t>http://osborneslaw.com/</a:t>
            </a:r>
            <a:r>
              <a:rPr lang="en-US" sz="1300" dirty="0"/>
              <a:t> or </a:t>
            </a:r>
            <a:r>
              <a:rPr lang="en-GB" sz="1300" dirty="0"/>
              <a:t>020 7485 8811 </a:t>
            </a:r>
            <a:endParaRPr lang="en-US" sz="1300" dirty="0"/>
          </a:p>
          <a:p>
            <a:pPr lvl="2" algn="just"/>
            <a:r>
              <a:rPr lang="en-US" sz="1300" b="1" dirty="0"/>
              <a:t>TV Edwards </a:t>
            </a:r>
            <a:r>
              <a:rPr lang="en-US" sz="1300" dirty="0"/>
              <a:t>- </a:t>
            </a:r>
            <a:r>
              <a:rPr lang="en-US" sz="1300" dirty="0">
                <a:hlinkClick r:id="rId7"/>
              </a:rPr>
              <a:t>http://www.tvedwards.com/</a:t>
            </a:r>
            <a:r>
              <a:rPr lang="en-US" sz="1300" dirty="0"/>
              <a:t> or 0203 440 8000</a:t>
            </a:r>
            <a:endParaRPr lang="en-GB" sz="1300" dirty="0"/>
          </a:p>
          <a:p>
            <a:pPr marL="285750" indent="-285750" algn="just">
              <a:buFont typeface="Arial" panose="020B0604020202020204" pitchFamily="34" charset="0"/>
              <a:buChar char="•"/>
            </a:pPr>
            <a:r>
              <a:rPr lang="en-GB" sz="1500" b="1" dirty="0"/>
              <a:t>Southwark Law Centre </a:t>
            </a:r>
            <a:r>
              <a:rPr lang="en-GB" sz="1500" dirty="0"/>
              <a:t>– </a:t>
            </a:r>
            <a:r>
              <a:rPr lang="en-GB" sz="1500" dirty="0">
                <a:hlinkClick r:id="rId8"/>
              </a:rPr>
              <a:t>http://www.southwarklawcentre.org.uk/</a:t>
            </a:r>
            <a:r>
              <a:rPr lang="en-GB" sz="1500" dirty="0"/>
              <a:t> or 0207 732 2008. </a:t>
            </a:r>
          </a:p>
          <a:p>
            <a:pPr marL="285750" indent="-285750" algn="just">
              <a:buFont typeface="Arial" panose="020B0604020202020204" pitchFamily="34" charset="0"/>
              <a:buChar char="•"/>
            </a:pPr>
            <a:r>
              <a:rPr lang="en-GB" sz="1500" dirty="0"/>
              <a:t>If you are a non - council tenant, you could contact your local council’s Environmental Health Department. Find your council at </a:t>
            </a:r>
            <a:r>
              <a:rPr lang="en-GB" sz="1500" dirty="0">
                <a:hlinkClick r:id="rId9"/>
              </a:rPr>
              <a:t>https://www.gov.uk/find-local-council</a:t>
            </a:r>
            <a:r>
              <a:rPr lang="en-GB" sz="1500" dirty="0"/>
              <a:t>  </a:t>
            </a:r>
          </a:p>
          <a:p>
            <a:pPr marL="285750" indent="-285750" algn="just">
              <a:buFont typeface="Arial" panose="020B0604020202020204" pitchFamily="34" charset="0"/>
              <a:buChar char="•"/>
            </a:pPr>
            <a:r>
              <a:rPr lang="en-GB" sz="1500" b="1" dirty="0"/>
              <a:t>Southwark Citizens Advice Bureaux </a:t>
            </a:r>
            <a:r>
              <a:rPr lang="en-GB" sz="1500" dirty="0"/>
              <a:t>- </a:t>
            </a:r>
            <a:r>
              <a:rPr lang="en-GB" sz="1500" dirty="0">
                <a:hlinkClick r:id="rId10"/>
              </a:rPr>
              <a:t>https://www.citizensadvice.org.uk/</a:t>
            </a:r>
            <a:r>
              <a:rPr lang="en-GB" sz="1500" dirty="0"/>
              <a:t> </a:t>
            </a:r>
          </a:p>
          <a:p>
            <a:pPr marL="285750" indent="-285750" algn="just">
              <a:buFont typeface="Arial" panose="020B0604020202020204" pitchFamily="34" charset="0"/>
              <a:buChar char="•"/>
            </a:pPr>
            <a:r>
              <a:rPr lang="en-GB" sz="1500" b="1" dirty="0"/>
              <a:t>Advising Communities </a:t>
            </a:r>
            <a:r>
              <a:rPr lang="en-GB" sz="1500" dirty="0"/>
              <a:t>- </a:t>
            </a:r>
            <a:r>
              <a:rPr lang="en-GB" sz="1500" dirty="0">
                <a:hlinkClick r:id="rId11"/>
              </a:rPr>
              <a:t>https://advisingcommunities.uk/</a:t>
            </a:r>
            <a:r>
              <a:rPr lang="en-GB" sz="1500" dirty="0"/>
              <a:t> or 0300 0301 121</a:t>
            </a:r>
          </a:p>
          <a:p>
            <a:pPr marL="285750" indent="-285750" algn="just">
              <a:buFont typeface="Arial" panose="020B0604020202020204" pitchFamily="34" charset="0"/>
              <a:buChar char="•"/>
            </a:pPr>
            <a:r>
              <a:rPr lang="en-GB" sz="1500" b="1" dirty="0"/>
              <a:t>Brixton Advice Centre </a:t>
            </a:r>
            <a:r>
              <a:rPr lang="en-GB" sz="1500" dirty="0"/>
              <a:t>- </a:t>
            </a:r>
            <a:r>
              <a:rPr lang="en-GB" sz="1500" dirty="0">
                <a:hlinkClick r:id="rId12"/>
              </a:rPr>
              <a:t>https://brixtonadvice.org.uk/</a:t>
            </a:r>
            <a:r>
              <a:rPr lang="en-GB" sz="1500" dirty="0"/>
              <a:t> or 0800 254 0298</a:t>
            </a:r>
          </a:p>
          <a:p>
            <a:pPr marL="285750" indent="-285750" algn="just">
              <a:buFont typeface="Arial" panose="020B0604020202020204" pitchFamily="34" charset="0"/>
              <a:buChar char="•"/>
            </a:pPr>
            <a:r>
              <a:rPr lang="en-GB" sz="1500" b="1" dirty="0"/>
              <a:t>Centre 70 </a:t>
            </a:r>
            <a:r>
              <a:rPr lang="en-GB" sz="1500" dirty="0"/>
              <a:t>- </a:t>
            </a:r>
            <a:r>
              <a:rPr lang="en-GB" sz="1500" dirty="0">
                <a:hlinkClick r:id="rId13"/>
              </a:rPr>
              <a:t>http://centre70.org.uk/</a:t>
            </a:r>
            <a:r>
              <a:rPr lang="en-GB" sz="1500" dirty="0"/>
              <a:t> or 0208 670 0070</a:t>
            </a:r>
          </a:p>
          <a:p>
            <a:pPr marL="285750" indent="-285750" algn="just">
              <a:buFont typeface="Arial" panose="020B0604020202020204" pitchFamily="34" charset="0"/>
              <a:buChar char="•"/>
            </a:pPr>
            <a:r>
              <a:rPr lang="en-GB" sz="1500" b="1" dirty="0"/>
              <a:t>Shelter</a:t>
            </a:r>
            <a:r>
              <a:rPr lang="en-GB" sz="1500" dirty="0"/>
              <a:t> -  </a:t>
            </a:r>
            <a:r>
              <a:rPr lang="en-GB" sz="1500" dirty="0">
                <a:hlinkClick r:id="rId14"/>
              </a:rPr>
              <a:t>http://www.shelter.org.uk/</a:t>
            </a:r>
            <a:r>
              <a:rPr lang="en-GB" sz="1500" dirty="0"/>
              <a:t> or </a:t>
            </a:r>
            <a:r>
              <a:rPr lang="en-US" sz="1500" dirty="0"/>
              <a:t>0344 515 1540</a:t>
            </a:r>
            <a:endParaRPr lang="en-GB" sz="1500" dirty="0"/>
          </a:p>
          <a:p>
            <a:pPr marL="285750" indent="-285750" algn="just">
              <a:buFont typeface="Arial" panose="020B0604020202020204" pitchFamily="34" charset="0"/>
              <a:buChar char="•"/>
            </a:pPr>
            <a:r>
              <a:rPr lang="en-GB" sz="1500" b="1" dirty="0"/>
              <a:t>Local MP’s weekly surgeries:</a:t>
            </a:r>
          </a:p>
          <a:p>
            <a:pPr lvl="2" algn="just"/>
            <a:r>
              <a:rPr lang="en-GB" sz="1300" dirty="0"/>
              <a:t>Camberwell and Peckham - </a:t>
            </a:r>
            <a:r>
              <a:rPr lang="sv-SE" sz="1300" dirty="0"/>
              <a:t>Harriet Harman - </a:t>
            </a:r>
            <a:r>
              <a:rPr lang="sv-SE" sz="1300" dirty="0">
                <a:hlinkClick r:id="rId15"/>
              </a:rPr>
              <a:t>http://www.harrietharman.org/</a:t>
            </a:r>
            <a:endParaRPr lang="sv-SE" sz="1300" dirty="0"/>
          </a:p>
          <a:p>
            <a:pPr lvl="2" algn="just"/>
            <a:r>
              <a:rPr lang="sv-SE" sz="1300" dirty="0"/>
              <a:t>Dulwich and West Norwood – Helen Hayes - </a:t>
            </a:r>
            <a:r>
              <a:rPr lang="sv-SE" sz="1300" dirty="0">
                <a:hlinkClick r:id="rId16"/>
              </a:rPr>
              <a:t>http://www.helenhayes.org.uk/</a:t>
            </a:r>
            <a:endParaRPr lang="sv-SE" sz="1300" dirty="0"/>
          </a:p>
          <a:p>
            <a:pPr lvl="2" algn="just"/>
            <a:r>
              <a:rPr lang="en-GB" sz="1300" dirty="0"/>
              <a:t>Bermondsey and Old Southwark – Neil Coyle - </a:t>
            </a:r>
            <a:r>
              <a:rPr lang="en-GB" sz="1300" dirty="0">
                <a:hlinkClick r:id="rId17"/>
              </a:rPr>
              <a:t>http://www.boslabour.org.uk/</a:t>
            </a:r>
            <a:r>
              <a:rPr lang="en-GB" sz="1300" dirty="0"/>
              <a:t> </a:t>
            </a:r>
          </a:p>
        </p:txBody>
      </p:sp>
      <p:sp>
        <p:nvSpPr>
          <p:cNvPr id="9" name="Date Placeholder 8"/>
          <p:cNvSpPr>
            <a:spLocks noGrp="1"/>
          </p:cNvSpPr>
          <p:nvPr>
            <p:ph type="dt" sz="half" idx="10"/>
          </p:nvPr>
        </p:nvSpPr>
        <p:spPr/>
        <p:txBody>
          <a:bodyPr/>
          <a:lstStyle/>
          <a:p>
            <a:r>
              <a:rPr lang="en-US"/>
              <a:t>29/04/2013</a:t>
            </a:r>
            <a:endParaRPr lang="en-GB"/>
          </a:p>
        </p:txBody>
      </p:sp>
      <p:sp>
        <p:nvSpPr>
          <p:cNvPr id="10" name="Slide Number Placeholder 9"/>
          <p:cNvSpPr>
            <a:spLocks noGrp="1"/>
          </p:cNvSpPr>
          <p:nvPr>
            <p:ph type="sldNum" sz="quarter" idx="12"/>
          </p:nvPr>
        </p:nvSpPr>
        <p:spPr/>
        <p:txBody>
          <a:bodyPr/>
          <a:lstStyle/>
          <a:p>
            <a:fld id="{3FF02F06-FE86-4935-BA5C-33258BD8D078}" type="slidenum">
              <a:rPr lang="en-GB" smtClean="0"/>
              <a:t>20</a:t>
            </a:fld>
            <a:endParaRPr lang="en-GB"/>
          </a:p>
        </p:txBody>
      </p:sp>
      <p:sp>
        <p:nvSpPr>
          <p:cNvPr id="11" name="Footer Placeholder 10"/>
          <p:cNvSpPr>
            <a:spLocks noGrp="1"/>
          </p:cNvSpPr>
          <p:nvPr>
            <p:ph type="ftr" sz="quarter" idx="11"/>
          </p:nvPr>
        </p:nvSpPr>
        <p:spPr/>
        <p:txBody>
          <a:bodyPr/>
          <a:lstStyle/>
          <a:p>
            <a:r>
              <a:rPr lang="en-AU"/>
              <a:t>Edit footer information via the Insert Footer command.</a:t>
            </a:r>
            <a:endParaRPr lang="en-GB"/>
          </a:p>
        </p:txBody>
      </p:sp>
    </p:spTree>
    <p:extLst>
      <p:ext uri="{BB962C8B-B14F-4D97-AF65-F5344CB8AC3E}">
        <p14:creationId xmlns:p14="http://schemas.microsoft.com/office/powerpoint/2010/main" val="291760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a:t>Repairs – who is responsible? </a:t>
            </a:r>
            <a:endParaRPr lang="en-GB" dirty="0"/>
          </a:p>
        </p:txBody>
      </p:sp>
      <p:sp>
        <p:nvSpPr>
          <p:cNvPr id="3" name="Content Placeholder 2"/>
          <p:cNvSpPr>
            <a:spLocks noGrp="1"/>
          </p:cNvSpPr>
          <p:nvPr>
            <p:ph idx="1"/>
          </p:nvPr>
        </p:nvSpPr>
        <p:spPr/>
        <p:txBody>
          <a:bodyPr>
            <a:normAutofit fontScale="92500" lnSpcReduction="20000"/>
          </a:bodyPr>
          <a:lstStyle/>
          <a:p>
            <a:pPr marL="285750" indent="-285750" algn="just">
              <a:buFont typeface="Arial" panose="020B0604020202020204" pitchFamily="34" charset="0"/>
              <a:buChar char="•"/>
            </a:pPr>
            <a:r>
              <a:rPr lang="en-GB" sz="1800" dirty="0"/>
              <a:t>Something will be in </a:t>
            </a:r>
            <a:r>
              <a:rPr lang="en-GB" sz="1800" b="1" dirty="0"/>
              <a:t>disrepair, </a:t>
            </a:r>
            <a:r>
              <a:rPr lang="en-GB" sz="1800" dirty="0"/>
              <a:t>when its condition has deteriorated, so that it no longer serves its intended purpose. For example, your roof which has tiles missing, allowing rain water into your home, would be taken as being in a state of disrepair. However, this is a question of degree and some minor plaster cracking is unlikely to amount to disrepair. </a:t>
            </a:r>
          </a:p>
          <a:p>
            <a:pPr marL="285750" indent="-285750" algn="just">
              <a:buFont typeface="Arial" panose="020B0604020202020204" pitchFamily="34" charset="0"/>
              <a:buChar char="•"/>
            </a:pPr>
            <a:r>
              <a:rPr lang="en-GB" sz="1800" b="1" dirty="0"/>
              <a:t>If you’re a tenant, your contractual rights to repairs are contained under your tenancy agreement, making your landlord responsible for carrying out certain repairs:</a:t>
            </a:r>
          </a:p>
          <a:p>
            <a:pPr lvl="2" algn="just"/>
            <a:r>
              <a:rPr lang="en-GB" b="1" dirty="0"/>
              <a:t>Express provisions:</a:t>
            </a:r>
          </a:p>
          <a:p>
            <a:pPr lvl="3" algn="just"/>
            <a:r>
              <a:rPr lang="en-GB" dirty="0"/>
              <a:t>Check the wording of your tenancy agreement or what was orally agreed, if you do not have a tenancy agreement. </a:t>
            </a:r>
          </a:p>
          <a:p>
            <a:pPr lvl="3" algn="just"/>
            <a:r>
              <a:rPr lang="en-GB" dirty="0"/>
              <a:t>Check any other terms and conditions, such as in your tenants handbook (google search).</a:t>
            </a:r>
          </a:p>
          <a:p>
            <a:pPr lvl="2" algn="just"/>
            <a:r>
              <a:rPr lang="en-GB" sz="1600" b="1" dirty="0"/>
              <a:t>Implied provisions:</a:t>
            </a:r>
          </a:p>
          <a:p>
            <a:pPr lvl="3" algn="just"/>
            <a:r>
              <a:rPr lang="en-GB" dirty="0"/>
              <a:t>S.11 of the Landlord and Tenant Act 1985 </a:t>
            </a:r>
          </a:p>
          <a:p>
            <a:pPr lvl="3" algn="just"/>
            <a:r>
              <a:rPr lang="en-GB" dirty="0"/>
              <a:t>S.4 of the Defective Premises Act 1972 </a:t>
            </a:r>
          </a:p>
          <a:p>
            <a:pPr lvl="3" algn="just"/>
            <a:r>
              <a:rPr lang="en-GB" dirty="0"/>
              <a:t>These will be discussed in more detail later. </a:t>
            </a:r>
          </a:p>
          <a:p>
            <a:pPr marL="285750" indent="-285750" algn="just">
              <a:buFont typeface="Arial" panose="020B0604020202020204" pitchFamily="34" charset="0"/>
              <a:buChar char="•"/>
            </a:pPr>
            <a:r>
              <a:rPr lang="en-GB" sz="1800" dirty="0"/>
              <a:t>Conversely, if you are a leaseholder, you will need to check your lease for your landlords (i.e. your freeholders) repairing obligations. </a:t>
            </a:r>
          </a:p>
          <a:p>
            <a:endParaRPr lang="en-US" dirty="0"/>
          </a:p>
        </p:txBody>
      </p:sp>
      <p:sp>
        <p:nvSpPr>
          <p:cNvPr id="10" name="Slide Number Placeholder 9"/>
          <p:cNvSpPr>
            <a:spLocks noGrp="1"/>
          </p:cNvSpPr>
          <p:nvPr>
            <p:ph type="sldNum" sz="quarter" idx="12"/>
          </p:nvPr>
        </p:nvSpPr>
        <p:spPr/>
        <p:txBody>
          <a:bodyPr/>
          <a:lstStyle/>
          <a:p>
            <a:fld id="{3FF02F06-FE86-4935-BA5C-33258BD8D078}" type="slidenum">
              <a:rPr lang="en-GB" smtClean="0"/>
              <a:t>3</a:t>
            </a:fld>
            <a:endParaRPr lang="en-GB"/>
          </a:p>
        </p:txBody>
      </p:sp>
    </p:spTree>
    <p:extLst>
      <p:ext uri="{BB962C8B-B14F-4D97-AF65-F5344CB8AC3E}">
        <p14:creationId xmlns:p14="http://schemas.microsoft.com/office/powerpoint/2010/main" val="3555858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a:t>Repairs – who is responsible? (continued) </a:t>
            </a:r>
            <a:endParaRPr lang="en-GB" dirty="0"/>
          </a:p>
        </p:txBody>
      </p:sp>
      <p:sp>
        <p:nvSpPr>
          <p:cNvPr id="3" name="Content Placeholder 2"/>
          <p:cNvSpPr>
            <a:spLocks noGrp="1"/>
          </p:cNvSpPr>
          <p:nvPr>
            <p:ph idx="1"/>
          </p:nvPr>
        </p:nvSpPr>
        <p:spPr/>
        <p:txBody>
          <a:bodyPr>
            <a:normAutofit fontScale="55000" lnSpcReduction="20000"/>
          </a:bodyPr>
          <a:lstStyle/>
          <a:p>
            <a:pPr marL="457200" indent="-457200" algn="just">
              <a:buFont typeface="Arial" panose="020B0604020202020204" pitchFamily="34" charset="0"/>
              <a:buChar char="•"/>
            </a:pPr>
            <a:r>
              <a:rPr lang="en-GB" sz="2600" dirty="0"/>
              <a:t>If your landlord is responsible for carrying out particular repairs, this will also include the making good of related items. For instance, if you have a water leak through your roof which causes damage to your wall plaster, as well as fixing the roof and re-plastering your walls, your landlord will also need to carry out the redecoration to the walls, i.e. to make good. </a:t>
            </a:r>
          </a:p>
          <a:p>
            <a:pPr marL="457200" indent="-457200" algn="just">
              <a:buFont typeface="Arial" panose="020B0604020202020204" pitchFamily="34" charset="0"/>
              <a:buChar char="•"/>
            </a:pPr>
            <a:r>
              <a:rPr lang="en-GB" sz="2600" b="1" dirty="0"/>
              <a:t>Nuisance/ Negligence </a:t>
            </a:r>
          </a:p>
          <a:p>
            <a:pPr lvl="2" algn="just"/>
            <a:r>
              <a:rPr lang="en-GB" sz="2400" dirty="0"/>
              <a:t>There is a duty on anyone carrying out work to the premises to carry out that work in a workmanlike or professional manner. </a:t>
            </a:r>
            <a:endParaRPr lang="en-GB" sz="2400" b="1" dirty="0"/>
          </a:p>
          <a:p>
            <a:pPr lvl="2" algn="just"/>
            <a:r>
              <a:rPr lang="en-GB" sz="2400" dirty="0"/>
              <a:t>If your landlord retains the common parts and areas near to your home:</a:t>
            </a:r>
          </a:p>
          <a:p>
            <a:pPr lvl="3" algn="just"/>
            <a:r>
              <a:rPr lang="en-GB" sz="2400" dirty="0"/>
              <a:t>they will need to ensure that they look after them, so that your enjoyment of your home is not significantly affected. If they do not, they may cause you a nuisance, for instance, by failing to block entry points in the communal hallway in your block that caused a mice infestation in your flat or by causing an unreasonable disturbance when carrying out major works. </a:t>
            </a:r>
          </a:p>
          <a:p>
            <a:pPr lvl="3" algn="just"/>
            <a:r>
              <a:rPr lang="en-GB" sz="2400" dirty="0"/>
              <a:t>Your landlord will also owe all visitors to the premises a duty ‘…</a:t>
            </a:r>
            <a:r>
              <a:rPr lang="en-GB" sz="2400" b="1" i="1" dirty="0"/>
              <a:t>to take such care as in all the circumstances of the case is reasonable to see that the visitor will be reasonably safe in using the premises for the purposes for which he is invited or permitted by the occupier to be there</a:t>
            </a:r>
            <a:r>
              <a:rPr lang="en-GB" sz="2400" dirty="0"/>
              <a:t>’ (Section 2(2) Occupiers’ Liability Act 1957). </a:t>
            </a:r>
          </a:p>
          <a:p>
            <a:pPr marL="457200" indent="-457200" algn="just">
              <a:buFont typeface="Arial" panose="020B0604020202020204" pitchFamily="34" charset="0"/>
              <a:buChar char="•"/>
            </a:pPr>
            <a:r>
              <a:rPr lang="en-GB" sz="2600" dirty="0"/>
              <a:t>Your landlord will not usually be responsible for carrying out improvements. For instance, replacing your current electrical extractor with a better version. </a:t>
            </a:r>
          </a:p>
          <a:p>
            <a:pPr marL="457200" indent="-457200" algn="just">
              <a:buFont typeface="Arial" panose="020B0604020202020204" pitchFamily="34" charset="0"/>
              <a:buChar char="•"/>
            </a:pPr>
            <a:r>
              <a:rPr lang="en-GB" sz="2600" dirty="0"/>
              <a:t>If you have been provided with temporary accommodation as homeless, you are likely to have a licence and not a tenancy. Therefore the implied provisions under the Acts above will not apply, but you should check the terms of your licence to see what it expressly states about repairs. </a:t>
            </a:r>
            <a:endParaRPr lang="en-US" dirty="0"/>
          </a:p>
          <a:p>
            <a:endParaRPr lang="en-US" dirty="0"/>
          </a:p>
        </p:txBody>
      </p:sp>
      <p:sp>
        <p:nvSpPr>
          <p:cNvPr id="10" name="Slide Number Placeholder 9"/>
          <p:cNvSpPr>
            <a:spLocks noGrp="1"/>
          </p:cNvSpPr>
          <p:nvPr>
            <p:ph type="sldNum" sz="quarter" idx="12"/>
          </p:nvPr>
        </p:nvSpPr>
        <p:spPr/>
        <p:txBody>
          <a:bodyPr/>
          <a:lstStyle/>
          <a:p>
            <a:fld id="{3FF02F06-FE86-4935-BA5C-33258BD8D078}" type="slidenum">
              <a:rPr lang="en-GB" smtClean="0"/>
              <a:t>4</a:t>
            </a:fld>
            <a:endParaRPr lang="en-GB"/>
          </a:p>
        </p:txBody>
      </p:sp>
    </p:spTree>
    <p:extLst>
      <p:ext uri="{BB962C8B-B14F-4D97-AF65-F5344CB8AC3E}">
        <p14:creationId xmlns:p14="http://schemas.microsoft.com/office/powerpoint/2010/main" val="2342579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a:t>Conditions implied into your tenancy </a:t>
            </a:r>
            <a:endParaRPr lang="en-GB" dirty="0"/>
          </a:p>
        </p:txBody>
      </p:sp>
      <p:sp>
        <p:nvSpPr>
          <p:cNvPr id="3" name="Content Placeholder 2"/>
          <p:cNvSpPr>
            <a:spLocks noGrp="1"/>
          </p:cNvSpPr>
          <p:nvPr>
            <p:ph idx="1"/>
          </p:nvPr>
        </p:nvSpPr>
        <p:spPr/>
        <p:txBody>
          <a:bodyPr>
            <a:normAutofit fontScale="92500" lnSpcReduction="10000"/>
          </a:bodyPr>
          <a:lstStyle/>
          <a:p>
            <a:pPr marL="285750" indent="-285750" algn="just">
              <a:buFont typeface="Arial" panose="020B0604020202020204" pitchFamily="34" charset="0"/>
              <a:buChar char="•"/>
            </a:pPr>
            <a:r>
              <a:rPr lang="en-GB" sz="1500" b="1" dirty="0"/>
              <a:t>s.11 of the Landlord and Tenant Act 1985 (“LTA ’85”) </a:t>
            </a:r>
            <a:r>
              <a:rPr lang="en-GB" sz="1500" dirty="0"/>
              <a:t>- your landlord is obliged to keep in repair:-</a:t>
            </a:r>
          </a:p>
          <a:p>
            <a:pPr lvl="2" algn="just"/>
            <a:r>
              <a:rPr lang="en-GB" sz="1300" dirty="0"/>
              <a:t>The structure and exterior of your accommodation;</a:t>
            </a:r>
          </a:p>
          <a:p>
            <a:pPr lvl="2" algn="just"/>
            <a:r>
              <a:rPr lang="en-GB" sz="1300" dirty="0"/>
              <a:t>The gas, electricity and water services supplied to your accommodation;</a:t>
            </a:r>
          </a:p>
          <a:p>
            <a:pPr lvl="2" algn="just"/>
            <a:r>
              <a:rPr lang="en-GB" sz="1300" dirty="0"/>
              <a:t>All installations originally provided by your landlord for hot water, central heating and sanitation.</a:t>
            </a:r>
          </a:p>
          <a:p>
            <a:pPr marL="285750" indent="-285750" algn="just">
              <a:buFont typeface="Arial" panose="020B0604020202020204" pitchFamily="34" charset="0"/>
              <a:buChar char="•"/>
            </a:pPr>
            <a:r>
              <a:rPr lang="en-GB" sz="1500" dirty="0"/>
              <a:t>Your landlord cannot just opt out of this, for instance by stating that you are responsible for them in your tenancy agreement. If they do this without a court order, these term(s) are void. </a:t>
            </a:r>
          </a:p>
          <a:p>
            <a:pPr marL="285750" indent="-285750" algn="just">
              <a:buFont typeface="Arial" panose="020B0604020202020204" pitchFamily="34" charset="0"/>
              <a:buChar char="•"/>
            </a:pPr>
            <a:r>
              <a:rPr lang="en-GB" sz="1500" dirty="0"/>
              <a:t>You also need to use your home in a tenant –like manner and would therefore be responsible for things such as changing fuses, light bulbs, cleaning your windows and dealing with drain blockages that you have caused, such as from pouring oil down the sink. </a:t>
            </a:r>
          </a:p>
          <a:p>
            <a:pPr marL="285750" indent="-285750" algn="just">
              <a:buFont typeface="Arial" panose="020B0604020202020204" pitchFamily="34" charset="0"/>
              <a:buChar char="•"/>
            </a:pPr>
            <a:r>
              <a:rPr lang="en-GB" sz="1500" b="1" dirty="0"/>
              <a:t>s.4 of the Defective Premises Act 1972 (“DPA ‘72”) </a:t>
            </a:r>
          </a:p>
          <a:p>
            <a:pPr lvl="2" algn="just"/>
            <a:r>
              <a:rPr lang="en-GB" sz="1300" dirty="0"/>
              <a:t>This applies to all of the land let and therefore does not include common parts. </a:t>
            </a:r>
          </a:p>
          <a:p>
            <a:pPr lvl="2" algn="just"/>
            <a:r>
              <a:rPr lang="en-GB" sz="1300" dirty="0"/>
              <a:t>Your landlord has a duty to take such care as is reasonable in all the circumstances to see that persons owed the duty are reasonably safe from personal injury or property damage caused by a relevant defect of which the landlord known or ought to have known about. </a:t>
            </a:r>
          </a:p>
          <a:p>
            <a:pPr lvl="2" algn="just"/>
            <a:r>
              <a:rPr lang="en-GB" sz="1300" dirty="0"/>
              <a:t>The duty is owed to you, your family and can also include visitors to your home. </a:t>
            </a:r>
          </a:p>
          <a:p>
            <a:pPr lvl="2" algn="just"/>
            <a:r>
              <a:rPr lang="en-GB" sz="1300" dirty="0"/>
              <a:t>A relevant defect can include a defect which the landlord is obliged to repair or maintain recorded expressly under the tenancy or implied through s.11 LTA ’85, or bound to repair under s.(4) DPA ’72 (where your landlord has a right to enter the property to carry out maintenance or repairs). </a:t>
            </a:r>
          </a:p>
          <a:p>
            <a:pPr lvl="2" algn="just"/>
            <a:r>
              <a:rPr lang="en-GB" sz="1300" dirty="0"/>
              <a:t>The duty is owed if the landlord knows or ought to have known about the repair, even if you haven't told your landlord.</a:t>
            </a:r>
          </a:p>
          <a:p>
            <a:endParaRPr lang="en-US" dirty="0"/>
          </a:p>
        </p:txBody>
      </p:sp>
      <p:sp>
        <p:nvSpPr>
          <p:cNvPr id="10" name="Slide Number Placeholder 9"/>
          <p:cNvSpPr>
            <a:spLocks noGrp="1"/>
          </p:cNvSpPr>
          <p:nvPr>
            <p:ph type="sldNum" sz="quarter" idx="12"/>
          </p:nvPr>
        </p:nvSpPr>
        <p:spPr/>
        <p:txBody>
          <a:bodyPr/>
          <a:lstStyle/>
          <a:p>
            <a:fld id="{3FF02F06-FE86-4935-BA5C-33258BD8D078}" type="slidenum">
              <a:rPr lang="en-GB" smtClean="0"/>
              <a:t>5</a:t>
            </a:fld>
            <a:endParaRPr lang="en-GB"/>
          </a:p>
        </p:txBody>
      </p:sp>
    </p:spTree>
    <p:extLst>
      <p:ext uri="{BB962C8B-B14F-4D97-AF65-F5344CB8AC3E}">
        <p14:creationId xmlns:p14="http://schemas.microsoft.com/office/powerpoint/2010/main" val="2577308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a:t>What can I do about damp and mould? </a:t>
            </a:r>
            <a:endParaRPr lang="en-GB" dirty="0"/>
          </a:p>
        </p:txBody>
      </p:sp>
      <p:sp>
        <p:nvSpPr>
          <p:cNvPr id="3" name="Content Placeholder 2"/>
          <p:cNvSpPr>
            <a:spLocks noGrp="1"/>
          </p:cNvSpPr>
          <p:nvPr>
            <p:ph idx="1"/>
          </p:nvPr>
        </p:nvSpPr>
        <p:spPr/>
        <p:txBody>
          <a:bodyPr>
            <a:normAutofit/>
          </a:bodyPr>
          <a:lstStyle/>
          <a:p>
            <a:pPr marL="285750" indent="-285750" algn="just">
              <a:buFont typeface="Arial" panose="020B0604020202020204" pitchFamily="34" charset="0"/>
              <a:buChar char="•"/>
            </a:pPr>
            <a:r>
              <a:rPr lang="en-GB" sz="1400" b="1" dirty="0"/>
              <a:t>Condensation dampness:</a:t>
            </a:r>
          </a:p>
          <a:p>
            <a:pPr lvl="2" algn="just"/>
            <a:r>
              <a:rPr lang="en-GB" sz="1200" dirty="0"/>
              <a:t>Caused when warm moist air hits a cold surface, such as an internal wall and condenses. </a:t>
            </a:r>
          </a:p>
          <a:p>
            <a:pPr lvl="2" algn="just"/>
            <a:r>
              <a:rPr lang="en-GB" sz="1200" dirty="0"/>
              <a:t>Moisture will be produced in your home, just by you occupying it. Breathing, showering and cooking all produce moisture. Using your heating and ventilating your home should mean that your property can deal with day to day occupation. </a:t>
            </a:r>
          </a:p>
          <a:p>
            <a:pPr lvl="2" algn="just"/>
            <a:r>
              <a:rPr lang="en-GB" sz="1200" dirty="0"/>
              <a:t>However, you may be in a situation where despite taking these steps your home cannot deal with the moisture being produced leading to condensation dampness and unsightly black mould.  </a:t>
            </a:r>
          </a:p>
          <a:p>
            <a:pPr marL="285750" indent="-285750" algn="just">
              <a:buFont typeface="Arial" panose="020B0604020202020204" pitchFamily="34" charset="0"/>
              <a:buChar char="•"/>
            </a:pPr>
            <a:r>
              <a:rPr lang="en-GB" sz="1400" b="1" dirty="0"/>
              <a:t>Is there disrepair? </a:t>
            </a:r>
          </a:p>
          <a:p>
            <a:pPr lvl="2" algn="just"/>
            <a:r>
              <a:rPr lang="en-GB" sz="1400" dirty="0"/>
              <a:t>If so, and your landlord is responsible for the defect, they would be responsible for remedying the defect and the resulting damp and mould. </a:t>
            </a:r>
          </a:p>
          <a:p>
            <a:pPr marL="285750" indent="-285750" algn="just">
              <a:buFont typeface="Arial" panose="020B0604020202020204" pitchFamily="34" charset="0"/>
              <a:buChar char="•"/>
            </a:pPr>
            <a:r>
              <a:rPr lang="en-GB" sz="1400" b="1" dirty="0"/>
              <a:t>What if there is no disrepair? </a:t>
            </a:r>
          </a:p>
          <a:p>
            <a:pPr lvl="2" algn="just"/>
            <a:r>
              <a:rPr lang="en-GB" sz="1200" dirty="0"/>
              <a:t>There may be an express term in your tenancy which tackles this. For instance, it was held that a landlord was responsible for severe condensation dampness, as there was a term in the agreement that they “…</a:t>
            </a:r>
            <a:r>
              <a:rPr lang="en-GB" sz="1200" b="1" i="1" dirty="0"/>
              <a:t>maintain the dwelling in good condition and repair</a:t>
            </a:r>
            <a:r>
              <a:rPr lang="en-GB" sz="1200" dirty="0"/>
              <a:t>”.  This is not in Southwark’s agreement,</a:t>
            </a:r>
          </a:p>
          <a:p>
            <a:pPr lvl="2" algn="just"/>
            <a:r>
              <a:rPr lang="en-GB" sz="1200" dirty="0"/>
              <a:t>However, usually your landlord will not be responsible for fixing a design fault causing condensation dampness, such as a lack of insulation. However, if it gives rise to conditions that are prejudicial to health or a statutory nuisance, there may be a remedy under the Environmental Protection Act 1990. </a:t>
            </a:r>
          </a:p>
          <a:p>
            <a:pPr>
              <a:tabLst>
                <a:tab pos="2687638" algn="l"/>
                <a:tab pos="5653088" algn="l"/>
              </a:tabLst>
            </a:pPr>
            <a:endParaRPr lang="en-US" dirty="0"/>
          </a:p>
          <a:p>
            <a:endParaRPr lang="en-US" b="1" dirty="0"/>
          </a:p>
        </p:txBody>
      </p:sp>
      <p:sp>
        <p:nvSpPr>
          <p:cNvPr id="10" name="Slide Number Placeholder 9"/>
          <p:cNvSpPr>
            <a:spLocks noGrp="1"/>
          </p:cNvSpPr>
          <p:nvPr>
            <p:ph type="sldNum" sz="quarter" idx="12"/>
          </p:nvPr>
        </p:nvSpPr>
        <p:spPr/>
        <p:txBody>
          <a:bodyPr/>
          <a:lstStyle/>
          <a:p>
            <a:fld id="{3FF02F06-FE86-4935-BA5C-33258BD8D078}" type="slidenum">
              <a:rPr lang="en-GB" smtClean="0"/>
              <a:t>6</a:t>
            </a:fld>
            <a:endParaRPr lang="en-GB"/>
          </a:p>
        </p:txBody>
      </p:sp>
    </p:spTree>
    <p:extLst>
      <p:ext uri="{BB962C8B-B14F-4D97-AF65-F5344CB8AC3E}">
        <p14:creationId xmlns:p14="http://schemas.microsoft.com/office/powerpoint/2010/main" val="2297822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GB" b="1" dirty="0"/>
              <a:t>Environmental Protection Act 1990 (the “Act”)</a:t>
            </a:r>
            <a:endParaRPr lang="en-GB" dirty="0"/>
          </a:p>
        </p:txBody>
      </p:sp>
      <p:sp>
        <p:nvSpPr>
          <p:cNvPr id="3" name="Content Placeholder 2"/>
          <p:cNvSpPr>
            <a:spLocks noGrp="1"/>
          </p:cNvSpPr>
          <p:nvPr>
            <p:ph idx="1"/>
          </p:nvPr>
        </p:nvSpPr>
        <p:spPr/>
        <p:txBody>
          <a:bodyPr>
            <a:normAutofit/>
          </a:bodyPr>
          <a:lstStyle/>
          <a:p>
            <a:pPr marL="285750" indent="-285750" algn="just">
              <a:buFont typeface="Arial" panose="020B0604020202020204" pitchFamily="34" charset="0"/>
              <a:buChar char="•"/>
            </a:pPr>
            <a:r>
              <a:rPr lang="en-GB" sz="1400" dirty="0"/>
              <a:t>The Act itself sets out when a statutory nuisance is set to arise. This includes, ‘…</a:t>
            </a:r>
            <a:r>
              <a:rPr lang="en-GB" sz="1400" b="1" i="1" dirty="0"/>
              <a:t>any premises in such a state as to be prejudicial to health or a nuisance</a:t>
            </a:r>
            <a:r>
              <a:rPr lang="en-GB" sz="1400" dirty="0"/>
              <a:t>’ (s.79(1)(a) of the Act). </a:t>
            </a:r>
          </a:p>
          <a:p>
            <a:pPr lvl="2" algn="just"/>
            <a:r>
              <a:rPr lang="en-GB" sz="1400" b="1" dirty="0"/>
              <a:t>“</a:t>
            </a:r>
            <a:r>
              <a:rPr lang="en-GB" sz="1400" b="1" i="1" dirty="0"/>
              <a:t>any premises</a:t>
            </a:r>
            <a:r>
              <a:rPr lang="en-GB" sz="1400" b="1" dirty="0"/>
              <a:t>” </a:t>
            </a:r>
            <a:r>
              <a:rPr lang="en-GB" sz="1400" dirty="0"/>
              <a:t>- may be a flat, a house or a block of flats. </a:t>
            </a:r>
          </a:p>
          <a:p>
            <a:pPr lvl="2" algn="just"/>
            <a:r>
              <a:rPr lang="en-GB" sz="1400" b="1" dirty="0"/>
              <a:t>“</a:t>
            </a:r>
            <a:r>
              <a:rPr lang="en-GB" sz="1400" b="1" i="1" dirty="0"/>
              <a:t>in such a state</a:t>
            </a:r>
            <a:r>
              <a:rPr lang="en-GB" sz="1400" b="1" dirty="0"/>
              <a:t>” </a:t>
            </a:r>
            <a:r>
              <a:rPr lang="en-GB" sz="1400" dirty="0"/>
              <a:t>– the state of the premises as a whole needs to be prejudicial to health or a nuisance. </a:t>
            </a:r>
          </a:p>
          <a:p>
            <a:pPr lvl="2" algn="just"/>
            <a:r>
              <a:rPr lang="en-GB" sz="1400" b="1" dirty="0"/>
              <a:t>“</a:t>
            </a:r>
            <a:r>
              <a:rPr lang="en-GB" sz="1400" b="1" i="1" dirty="0"/>
              <a:t>prejudicial to health</a:t>
            </a:r>
            <a:r>
              <a:rPr lang="en-GB" sz="1400" b="1" dirty="0"/>
              <a:t>” </a:t>
            </a:r>
            <a:r>
              <a:rPr lang="en-GB" sz="1400" dirty="0"/>
              <a:t>– this covers actual and potential ill health. </a:t>
            </a:r>
          </a:p>
          <a:p>
            <a:pPr lvl="2" algn="just"/>
            <a:r>
              <a:rPr lang="en-GB" sz="1400" b="1" dirty="0"/>
              <a:t>“</a:t>
            </a:r>
            <a:r>
              <a:rPr lang="en-GB" sz="1400" b="1" i="1" dirty="0"/>
              <a:t>or a nuisance</a:t>
            </a:r>
            <a:r>
              <a:rPr lang="en-GB" sz="1400" b="1" dirty="0"/>
              <a:t>” </a:t>
            </a:r>
            <a:r>
              <a:rPr lang="en-GB" sz="1400" dirty="0"/>
              <a:t>– this isn’t covered by the Act, but case law has shown that this could include a private nuisance at common law (which is said to be a substantial interference by the owner or occupier of property with the use and enjoyment of neighbouring property). </a:t>
            </a:r>
          </a:p>
          <a:p>
            <a:pPr lvl="3" algn="just"/>
            <a:r>
              <a:rPr lang="en-GB" sz="1400" dirty="0"/>
              <a:t>Therefore, this nuisance limb cannot be relied up if the nuisance only affects those occupying the premises, such in the case of condensation dampness. </a:t>
            </a:r>
          </a:p>
          <a:p>
            <a:pPr lvl="3" algn="just"/>
            <a:r>
              <a:rPr lang="en-GB" sz="1400" dirty="0"/>
              <a:t>However, </a:t>
            </a:r>
            <a:r>
              <a:rPr lang="en-GB" sz="1400" b="1" dirty="0"/>
              <a:t>“</a:t>
            </a:r>
            <a:r>
              <a:rPr lang="en-GB" sz="1400" b="1" i="1" dirty="0"/>
              <a:t>prejudicial to health</a:t>
            </a:r>
            <a:r>
              <a:rPr lang="en-GB" sz="1400" b="1" dirty="0"/>
              <a:t>” </a:t>
            </a:r>
            <a:r>
              <a:rPr lang="en-GB" sz="1400" dirty="0"/>
              <a:t>could be relied upon to cover situations with severe condensation dampness. </a:t>
            </a:r>
          </a:p>
          <a:p>
            <a:pPr>
              <a:tabLst>
                <a:tab pos="2687638" algn="l"/>
                <a:tab pos="5653088" algn="l"/>
              </a:tabLst>
            </a:pPr>
            <a:endParaRPr lang="en-US" dirty="0"/>
          </a:p>
          <a:p>
            <a:endParaRPr lang="en-US" dirty="0"/>
          </a:p>
        </p:txBody>
      </p:sp>
      <p:sp>
        <p:nvSpPr>
          <p:cNvPr id="10" name="Slide Number Placeholder 9"/>
          <p:cNvSpPr>
            <a:spLocks noGrp="1"/>
          </p:cNvSpPr>
          <p:nvPr>
            <p:ph type="sldNum" sz="quarter" idx="12"/>
          </p:nvPr>
        </p:nvSpPr>
        <p:spPr/>
        <p:txBody>
          <a:bodyPr/>
          <a:lstStyle/>
          <a:p>
            <a:fld id="{3FF02F06-FE86-4935-BA5C-33258BD8D078}" type="slidenum">
              <a:rPr lang="en-GB" smtClean="0"/>
              <a:t>7</a:t>
            </a:fld>
            <a:endParaRPr lang="en-GB"/>
          </a:p>
        </p:txBody>
      </p:sp>
    </p:spTree>
    <p:extLst>
      <p:ext uri="{BB962C8B-B14F-4D97-AF65-F5344CB8AC3E}">
        <p14:creationId xmlns:p14="http://schemas.microsoft.com/office/powerpoint/2010/main" val="2365181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a:t>What to do if there is a problem?</a:t>
            </a:r>
            <a:endParaRPr lang="en-GB" dirty="0"/>
          </a:p>
        </p:txBody>
      </p:sp>
      <p:sp>
        <p:nvSpPr>
          <p:cNvPr id="3" name="Content Placeholder 2"/>
          <p:cNvSpPr>
            <a:spLocks noGrp="1"/>
          </p:cNvSpPr>
          <p:nvPr>
            <p:ph idx="1"/>
          </p:nvPr>
        </p:nvSpPr>
        <p:spPr>
          <a:xfrm>
            <a:off x="430213" y="1640328"/>
            <a:ext cx="8218131" cy="4422775"/>
          </a:xfrm>
        </p:spPr>
        <p:txBody>
          <a:bodyPr>
            <a:normAutofit/>
          </a:bodyPr>
          <a:lstStyle/>
          <a:p>
            <a:pPr marL="285750" indent="-285750" algn="just">
              <a:buFont typeface="Arial" panose="020B0604020202020204" pitchFamily="34" charset="0"/>
              <a:buChar char="•"/>
            </a:pPr>
            <a:r>
              <a:rPr lang="en-GB" sz="1400" b="1" dirty="0"/>
              <a:t>Tell your landlord. </a:t>
            </a:r>
          </a:p>
          <a:p>
            <a:pPr lvl="2" algn="just"/>
            <a:r>
              <a:rPr lang="en-GB" sz="1200" dirty="0"/>
              <a:t>Always</a:t>
            </a:r>
          </a:p>
          <a:p>
            <a:pPr lvl="2" algn="just"/>
            <a:r>
              <a:rPr lang="en-GB" sz="1200" dirty="0"/>
              <a:t>Even if it’s unclear who is responsible for dealing with the issue. </a:t>
            </a:r>
          </a:p>
          <a:p>
            <a:pPr marL="285750" indent="-285750" algn="just">
              <a:buFont typeface="Arial" panose="020B0604020202020204" pitchFamily="34" charset="0"/>
              <a:buChar char="•"/>
            </a:pPr>
            <a:r>
              <a:rPr lang="en-GB" sz="1400" b="1" dirty="0"/>
              <a:t>Notice of the disrepair </a:t>
            </a:r>
          </a:p>
          <a:p>
            <a:pPr lvl="2" algn="just"/>
            <a:r>
              <a:rPr lang="en-GB" sz="1200" dirty="0"/>
              <a:t>It’s implied into tenancy agreements that you provide notice of the issue to your landlord, i.e. put them on notice to carry out repairs by telling them that the issue exists.</a:t>
            </a:r>
          </a:p>
          <a:p>
            <a:pPr lvl="2" algn="just"/>
            <a:r>
              <a:rPr lang="en-GB" sz="1200" dirty="0"/>
              <a:t>This applies to parts of the premises that have been let and so, usually only applies to internal disrepair. </a:t>
            </a:r>
          </a:p>
          <a:p>
            <a:pPr lvl="2" algn="just"/>
            <a:r>
              <a:rPr lang="en-GB" sz="1200" dirty="0"/>
              <a:t>If you haven’t reported it, your landlord is likely to say that they didn’t have knowledge of the issue, which meant that they couldn’t fix it. </a:t>
            </a:r>
          </a:p>
          <a:p>
            <a:pPr lvl="3" algn="just"/>
            <a:r>
              <a:rPr lang="en-GB" sz="1200" dirty="0"/>
              <a:t>Furthermore, your landlord will only be in breach of their repairing obligations if they have had notice of the disrepair, but failed to carry out works within a reasonable time. This notice requirement is important where compensation is to be recovered, which we’ll come back to. </a:t>
            </a:r>
          </a:p>
          <a:p>
            <a:pPr lvl="2" algn="just"/>
            <a:r>
              <a:rPr lang="en-GB" sz="1200" dirty="0"/>
              <a:t>There is </a:t>
            </a:r>
            <a:r>
              <a:rPr lang="en-GB" sz="1200" b="1" dirty="0"/>
              <a:t>no notice requirement </a:t>
            </a:r>
            <a:r>
              <a:rPr lang="en-GB" sz="1200" dirty="0"/>
              <a:t>for other parts of the premises that have been retained by the landlord. These tend to include defects to external and common parts on a block of flats, such as roofs, walls and drains. </a:t>
            </a:r>
          </a:p>
          <a:p>
            <a:pPr lvl="3" algn="just"/>
            <a:r>
              <a:rPr lang="en-GB" sz="1200" dirty="0"/>
              <a:t>This means that your landlord is immediately liable as soon as the disrepair occurs. </a:t>
            </a:r>
          </a:p>
          <a:p>
            <a:pPr lvl="3" algn="just"/>
            <a:r>
              <a:rPr lang="en-GB" sz="1200" dirty="0"/>
              <a:t>However, it is likely that you won’t realise that there is an external issue until you begin to experience the subsequent internal issues. Therefore by reporting the internal issue, you would be telling your landlord about the external issues. They should then investigate and carry out the necessary remedial works. </a:t>
            </a:r>
          </a:p>
          <a:p>
            <a:pPr>
              <a:tabLst>
                <a:tab pos="2687638" algn="l"/>
                <a:tab pos="5653088" algn="l"/>
              </a:tabLst>
            </a:pPr>
            <a:endParaRPr lang="en-US" dirty="0"/>
          </a:p>
          <a:p>
            <a:endParaRPr lang="en-US" dirty="0"/>
          </a:p>
        </p:txBody>
      </p:sp>
      <p:sp>
        <p:nvSpPr>
          <p:cNvPr id="10" name="Slide Number Placeholder 9"/>
          <p:cNvSpPr>
            <a:spLocks noGrp="1"/>
          </p:cNvSpPr>
          <p:nvPr>
            <p:ph type="sldNum" sz="quarter" idx="12"/>
          </p:nvPr>
        </p:nvSpPr>
        <p:spPr/>
        <p:txBody>
          <a:bodyPr/>
          <a:lstStyle/>
          <a:p>
            <a:fld id="{3FF02F06-FE86-4935-BA5C-33258BD8D078}" type="slidenum">
              <a:rPr lang="en-GB" smtClean="0"/>
              <a:t>8</a:t>
            </a:fld>
            <a:endParaRPr lang="en-GB"/>
          </a:p>
        </p:txBody>
      </p:sp>
    </p:spTree>
    <p:extLst>
      <p:ext uri="{BB962C8B-B14F-4D97-AF65-F5344CB8AC3E}">
        <p14:creationId xmlns:p14="http://schemas.microsoft.com/office/powerpoint/2010/main" val="2629798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b="1" dirty="0"/>
              <a:t>Notifying your landlord – best ways to do this </a:t>
            </a:r>
            <a:endParaRPr lang="en-GB" dirty="0"/>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GB" sz="1400" b="1" dirty="0"/>
              <a:t>Always better to do this in writing:</a:t>
            </a:r>
          </a:p>
          <a:p>
            <a:pPr lvl="2"/>
            <a:r>
              <a:rPr lang="en-GB" sz="1200" dirty="0"/>
              <a:t>By letter, email, text, online portal. </a:t>
            </a:r>
          </a:p>
          <a:p>
            <a:pPr lvl="2"/>
            <a:r>
              <a:rPr lang="en-GB" sz="1200" dirty="0"/>
              <a:t>Keep a copy for your records. </a:t>
            </a:r>
          </a:p>
          <a:p>
            <a:pPr marL="285750" indent="-285750">
              <a:buFont typeface="Arial" panose="020B0604020202020204" pitchFamily="34" charset="0"/>
              <a:buChar char="•"/>
            </a:pPr>
            <a:r>
              <a:rPr lang="en-GB" sz="1400" b="1" dirty="0"/>
              <a:t>If by phone</a:t>
            </a:r>
            <a:r>
              <a:rPr lang="en-GB" sz="1400" dirty="0"/>
              <a:t>, do not assume that your landlord will keep a record of the conversation, always try to get the details of: </a:t>
            </a:r>
          </a:p>
          <a:p>
            <a:pPr lvl="2"/>
            <a:r>
              <a:rPr lang="en-GB" sz="1200" dirty="0"/>
              <a:t>Whom you spoke to? </a:t>
            </a:r>
          </a:p>
          <a:p>
            <a:pPr lvl="2"/>
            <a:r>
              <a:rPr lang="en-GB" sz="1200" dirty="0"/>
              <a:t>Date/ time? </a:t>
            </a:r>
          </a:p>
          <a:p>
            <a:pPr lvl="2"/>
            <a:r>
              <a:rPr lang="en-GB" sz="1200" dirty="0"/>
              <a:t>What was said? </a:t>
            </a:r>
          </a:p>
          <a:p>
            <a:pPr lvl="2"/>
            <a:r>
              <a:rPr lang="en-GB" sz="1200" dirty="0"/>
              <a:t>Reference numbers.  </a:t>
            </a:r>
          </a:p>
          <a:p>
            <a:pPr lvl="2"/>
            <a:r>
              <a:rPr lang="en-GB" sz="1200" b="1" dirty="0"/>
              <a:t>Tip </a:t>
            </a:r>
            <a:r>
              <a:rPr lang="en-GB" sz="1200" dirty="0"/>
              <a:t>– have a pen/ paper to hand when making the call and keep your notes safe. </a:t>
            </a:r>
          </a:p>
          <a:p>
            <a:pPr>
              <a:tabLst>
                <a:tab pos="2687638" algn="l"/>
                <a:tab pos="5653088" algn="l"/>
              </a:tabLst>
            </a:pPr>
            <a:endParaRPr lang="en-US" dirty="0"/>
          </a:p>
          <a:p>
            <a:endParaRPr lang="en-US" dirty="0"/>
          </a:p>
        </p:txBody>
      </p:sp>
      <p:sp>
        <p:nvSpPr>
          <p:cNvPr id="10" name="Slide Number Placeholder 9"/>
          <p:cNvSpPr>
            <a:spLocks noGrp="1"/>
          </p:cNvSpPr>
          <p:nvPr>
            <p:ph type="sldNum" sz="quarter" idx="12"/>
          </p:nvPr>
        </p:nvSpPr>
        <p:spPr/>
        <p:txBody>
          <a:bodyPr/>
          <a:lstStyle/>
          <a:p>
            <a:fld id="{3FF02F06-FE86-4935-BA5C-33258BD8D078}" type="slidenum">
              <a:rPr lang="en-GB" smtClean="0"/>
              <a:t>9</a:t>
            </a:fld>
            <a:endParaRPr lang="en-GB"/>
          </a:p>
        </p:txBody>
      </p:sp>
    </p:spTree>
    <p:extLst>
      <p:ext uri="{BB962C8B-B14F-4D97-AF65-F5344CB8AC3E}">
        <p14:creationId xmlns:p14="http://schemas.microsoft.com/office/powerpoint/2010/main" val="4139225684"/>
      </p:ext>
    </p:extLst>
  </p:cSld>
  <p:clrMapOvr>
    <a:masterClrMapping/>
  </p:clrMapOvr>
</p:sld>
</file>

<file path=ppt/theme/theme1.xml><?xml version="1.0" encoding="utf-8"?>
<a:theme xmlns:a="http://schemas.openxmlformats.org/drawingml/2006/main" name="Office Theme">
  <a:themeElements>
    <a:clrScheme name="AnthonyGold">
      <a:dk1>
        <a:sysClr val="windowText" lastClr="000000"/>
      </a:dk1>
      <a:lt1>
        <a:sysClr val="window" lastClr="FFFFFF"/>
      </a:lt1>
      <a:dk2>
        <a:srgbClr val="796E65"/>
      </a:dk2>
      <a:lt2>
        <a:srgbClr val="5A5A5A"/>
      </a:lt2>
      <a:accent1>
        <a:srgbClr val="8986CA"/>
      </a:accent1>
      <a:accent2>
        <a:srgbClr val="E56A54"/>
      </a:accent2>
      <a:accent3>
        <a:srgbClr val="6FA287"/>
      </a:accent3>
      <a:accent4>
        <a:srgbClr val="6D712E"/>
      </a:accent4>
      <a:accent5>
        <a:srgbClr val="5B7F95"/>
      </a:accent5>
      <a:accent6>
        <a:srgbClr val="7E5475"/>
      </a:accent6>
      <a:hlink>
        <a:srgbClr val="5B7F95"/>
      </a:hlink>
      <a:folHlink>
        <a:srgbClr val="E56A54"/>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normAutofit/>
      </a:bodyPr>
      <a:lstStyle>
        <a:defPPr marL="0" marR="0" indent="0" algn="l" defTabSz="914400" rtl="0" eaLnBrk="1" fontAlgn="auto" latinLnBrk="0" hangingPunct="1">
          <a:lnSpc>
            <a:spcPct val="100000"/>
          </a:lnSpc>
          <a:spcBef>
            <a:spcPct val="20000"/>
          </a:spcBef>
          <a:spcAft>
            <a:spcPts val="0"/>
          </a:spcAft>
          <a:buClrTx/>
          <a:buSzTx/>
          <a:buFont typeface="Arial" pitchFamily="34" charset="0"/>
          <a:buNone/>
          <a:tabLst/>
          <a:defRPr kumimoji="0" sz="2000" b="0" i="0" u="none" strike="noStrike" kern="1200" cap="none" spc="0" normalizeH="0" baseline="0" noProof="0" dirty="0" smtClean="0">
            <a:ln>
              <a:noFill/>
            </a:ln>
            <a:solidFill>
              <a:schemeClr val="bg2"/>
            </a:solidFill>
            <a:effectLst/>
            <a:uLnTx/>
            <a:uFillTx/>
            <a:latin typeface="Georgia" pitchFamily="18" charset="0"/>
            <a:ea typeface="+mn-ea"/>
            <a:cs typeface="+mn-cs"/>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50</TotalTime>
  <Words>4246</Words>
  <Application>Microsoft Office PowerPoint</Application>
  <PresentationFormat>On-screen Show (4:3)</PresentationFormat>
  <Paragraphs>235</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Georgia</vt:lpstr>
      <vt:lpstr>Office Theme</vt:lpstr>
      <vt:lpstr>KNOW YOUR RIGHTS: GETTING REPAIRS DONE</vt:lpstr>
      <vt:lpstr>Introduction </vt:lpstr>
      <vt:lpstr>Repairs – who is responsible? </vt:lpstr>
      <vt:lpstr>Repairs – who is responsible? (continued) </vt:lpstr>
      <vt:lpstr>Conditions implied into your tenancy </vt:lpstr>
      <vt:lpstr>What can I do about damp and mould? </vt:lpstr>
      <vt:lpstr>Environmental Protection Act 1990 (the “Act”)</vt:lpstr>
      <vt:lpstr>What to do if there is a problem?</vt:lpstr>
      <vt:lpstr>Notifying your landlord – best ways to do this </vt:lpstr>
      <vt:lpstr>How soon should the repairs be done?</vt:lpstr>
      <vt:lpstr>What to do if repairs aren’t done or aren’t done well? </vt:lpstr>
      <vt:lpstr>What to do if repairs aren’t done or aren’t done well? (continued) </vt:lpstr>
      <vt:lpstr>Court proceedings – civil </vt:lpstr>
      <vt:lpstr>Court proceedings – civil (continued) </vt:lpstr>
      <vt:lpstr>Court Proceedings – criminal </vt:lpstr>
      <vt:lpstr>Court Proceedings – criminal (continued)</vt:lpstr>
      <vt:lpstr>Evidence </vt:lpstr>
      <vt:lpstr>Compensation</vt:lpstr>
      <vt:lpstr>Can you get a transfer? </vt:lpstr>
      <vt:lpstr>Where can I get advice?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appears here</dc:title>
  <dc:creator>Lois Harding</dc:creator>
  <cp:lastModifiedBy>Giles Peaker</cp:lastModifiedBy>
  <cp:revision>7</cp:revision>
  <dcterms:created xsi:type="dcterms:W3CDTF">2017-11-28T09:40:34Z</dcterms:created>
  <dcterms:modified xsi:type="dcterms:W3CDTF">2018-02-28T17:10:25Z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6</vt:i4>
  </property>
</Properties>
</file>